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5" roundtripDataSignature="AMtx7mgBr9fJDKlcgFwDM6Dbu0mWYSPX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44" Type="http://schemas.openxmlformats.org/officeDocument/2006/relationships/font" Target="fonts/OpenSans-boldItalic.fntdata"/><Relationship Id="rId43" Type="http://schemas.openxmlformats.org/officeDocument/2006/relationships/font" Target="fonts/OpenSans-italic.fntdata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Montserrat-regular.fntdata"/><Relationship Id="rId32" Type="http://schemas.openxmlformats.org/officeDocument/2006/relationships/slide" Target="slides/slide27.xml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e515b02a7_0_4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2e515b02a7_0_4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e515b02a7_0_2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12e515b02a7_0_2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ccc43b8a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12ccc43b8a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e515b02a7_0_20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2A44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Je rok</a:t>
            </a:r>
            <a:r>
              <a:rPr lang="en-US" sz="1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2035</a:t>
            </a:r>
            <a:endParaRPr sz="1000">
              <a:solidFill>
                <a:srgbClr val="14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2A44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Apes zbohatli na BTC a ETH</a:t>
            </a:r>
            <a:endParaRPr sz="1000">
              <a:solidFill>
                <a:srgbClr val="14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2A44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Nudí se</a:t>
            </a:r>
            <a:endParaRPr sz="1000">
              <a:solidFill>
                <a:srgbClr val="14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2A44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Jachtařský klub</a:t>
            </a:r>
            <a:endParaRPr sz="1000"/>
          </a:p>
        </p:txBody>
      </p:sp>
      <p:sp>
        <p:nvSpPr>
          <p:cNvPr id="537" name="Google Shape;537;g12e515b02a7_0_20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e515b02a7_0_1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2e515b02a7_0_1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e515b02a7_0_8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2e515b02a7_0_8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e515b02a7_0_3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2e515b02a7_0_3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59f5d2bc7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359f5d2bc7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e515b02a7_0_29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1F1F1"/>
                </a:highlight>
                <a:latin typeface="Open Sans"/>
                <a:ea typeface="Open Sans"/>
                <a:cs typeface="Open Sans"/>
                <a:sym typeface="Open Sans"/>
              </a:rPr>
              <a:t>Massively Multiplayer Online Role-Playing Game</a:t>
            </a:r>
            <a:endParaRPr/>
          </a:p>
        </p:txBody>
      </p:sp>
      <p:sp>
        <p:nvSpPr>
          <p:cNvPr id="607" name="Google Shape;607;g12e515b02a7_0_29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Yuga Labs založili 4 kamarádi : Gargamel, Gordon, Tomato, and Sass.</a:t>
            </a:r>
            <a:endParaRPr sz="1000">
              <a:solidFill>
                <a:srgbClr val="14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Vše se změnilo, když došlo na public sale (veřejný prodej). Za 12 hodin se vyprodali všechny NFTs, jedno za 0.08ETH Smart contract BAYC byl v tu noc nejpoužívanější na celém ETH blockchainu</a:t>
            </a:r>
            <a:endParaRPr sz="1000">
              <a:solidFill>
                <a:srgbClr val="14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Kennel Club: Držitelé BAYC NFT měli týden na to zadarmo si adoptovat (získat) BAKC NFT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e515b02a7_0_1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2e515b02a7_0_1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ccc43b8a1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MYAC: </a:t>
            </a: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Každý majitel Bored Ape dostal sérum, které mohlo být použito k mutaci jejich Bored Ape na Mutant Ape s odpovídajícími vlastnostmi. Dalších 10 000 Mutant Ape NFT bylo také zpřístupněno ve veřejném mintu..</a:t>
            </a:r>
            <a:endParaRPr/>
          </a:p>
        </p:txBody>
      </p:sp>
      <p:sp>
        <p:nvSpPr>
          <p:cNvPr id="659" name="Google Shape;659;g12ccc43b8a1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2ccc43b8a1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APE FEST: </a:t>
            </a: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týden bezplatných akcí pouze pro členy. Členové měli přístup na exkluzivní halloweenskou jachtařskou párty, uměleckou galerii, limitovanou edici merche a dalších výhod. Večírek pokračovali ve středu večer slavnostním koncertem v Brooklyn Steel, na kterém vystoupili hudebníci a komici. V sobotu na závěr byla charitativní večeře pořádaná v Carbone, jedné z nejslavnějších restaurací v New Yorku. Aukce vynesla téměř 200 000 dolarů.</a:t>
            </a:r>
            <a:endParaRPr sz="1000">
              <a:solidFill>
                <a:srgbClr val="14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14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142A44"/>
                </a:solidFill>
                <a:latin typeface="Open Sans"/>
                <a:ea typeface="Open Sans"/>
                <a:cs typeface="Open Sans"/>
                <a:sym typeface="Open Sans"/>
              </a:rPr>
              <a:t>Hra na mobil: </a:t>
            </a:r>
            <a:r>
              <a:rPr lang="en-US"/>
              <a:t>1 000 nejlepších bodujících za každou kolekci NFT mělo nárok na fyzické ceny, včetně plyšáka, řemeslně vyrobeného bongu, sochy z kanalizační mřížky, hracího automatu a přestavěné Hondy Accord z roku 2002.</a:t>
            </a:r>
            <a:endParaRPr sz="1000">
              <a:solidFill>
                <a:srgbClr val="14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142A4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g12ccc43b8a1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df10202a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g12df10202a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2df10202a8_0_5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9" name="Google Shape;719;g12df10202a8_0_5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2df10202a8_0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g12df10202a8_0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df10202a8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g12df10202a8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2e515b02a7_0_25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12e515b02a7_0_2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2e515b02a7_0_37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Model: investice 0,08ETH na začátku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Bored ape kennel club: claim zadarmo dnes +6 ETH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Mutant Ape Serum: +10 ETH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Ape coin launch: 21 000 APE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Vyminutje 1 otherdeeds: -305 APE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Otherdeeds cena dnes: 3ETH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 počáteční investice 0,08 ETH má opici za 92ETH a k tomu aktiva v hodnotě 19ETH a 20 700 APE takže zhruba </a:t>
            </a:r>
            <a:r>
              <a:rPr lang="en-US"/>
              <a:t>2252160+491319 kč = </a:t>
            </a:r>
            <a:r>
              <a:rPr lang="en-US" sz="2250">
                <a:solidFill>
                  <a:srgbClr val="E8EAED"/>
                </a:solidFill>
                <a:highlight>
                  <a:srgbClr val="303134"/>
                </a:highlight>
                <a:latin typeface="Arial"/>
                <a:ea typeface="Arial"/>
                <a:cs typeface="Arial"/>
                <a:sym typeface="Arial"/>
              </a:rPr>
              <a:t>2743479</a:t>
            </a:r>
            <a:endParaRPr/>
          </a:p>
        </p:txBody>
      </p:sp>
      <p:sp>
        <p:nvSpPr>
          <p:cNvPr id="768" name="Google Shape;768;g12e515b02a7_0_37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e515b02a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2e515b02a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df10202a8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12df10202a8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df10202a8_0_5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12df10202a8_0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e515b02a7_0_37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12e515b02a7_0_37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df10202a8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12df10202a8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df10202a8_0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g12df10202a8_0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df10202a8_0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12df10202a8_0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7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4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4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54"/>
          <p:cNvSpPr/>
          <p:nvPr>
            <p:ph idx="2" type="pic"/>
          </p:nvPr>
        </p:nvSpPr>
        <p:spPr>
          <a:xfrm>
            <a:off x="990600" y="2313828"/>
            <a:ext cx="3748377" cy="279886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6" name="Google Shape;46;p154"/>
          <p:cNvSpPr/>
          <p:nvPr>
            <p:ph idx="3" type="pic"/>
          </p:nvPr>
        </p:nvSpPr>
        <p:spPr>
          <a:xfrm>
            <a:off x="4738977" y="2313828"/>
            <a:ext cx="3748377" cy="279886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7" name="Google Shape;47;p154"/>
          <p:cNvSpPr/>
          <p:nvPr>
            <p:ph idx="4" type="pic"/>
          </p:nvPr>
        </p:nvSpPr>
        <p:spPr>
          <a:xfrm>
            <a:off x="8487355" y="2313828"/>
            <a:ext cx="3704646" cy="279886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8" name="Google Shape;48;p154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5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55"/>
          <p:cNvSpPr/>
          <p:nvPr>
            <p:ph idx="2" type="pic"/>
          </p:nvPr>
        </p:nvSpPr>
        <p:spPr>
          <a:xfrm>
            <a:off x="4837707" y="1"/>
            <a:ext cx="3598627" cy="22899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" name="Google Shape;52;p155"/>
          <p:cNvSpPr/>
          <p:nvPr>
            <p:ph idx="3" type="pic"/>
          </p:nvPr>
        </p:nvSpPr>
        <p:spPr>
          <a:xfrm>
            <a:off x="4837707" y="2289977"/>
            <a:ext cx="3598627" cy="22899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" name="Google Shape;53;p155"/>
          <p:cNvSpPr/>
          <p:nvPr>
            <p:ph idx="4" type="pic"/>
          </p:nvPr>
        </p:nvSpPr>
        <p:spPr>
          <a:xfrm>
            <a:off x="4837707" y="4573989"/>
            <a:ext cx="3598627" cy="22840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" name="Google Shape;54;p155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6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56"/>
          <p:cNvSpPr/>
          <p:nvPr>
            <p:ph idx="2" type="pic"/>
          </p:nvPr>
        </p:nvSpPr>
        <p:spPr>
          <a:xfrm>
            <a:off x="4885413" y="1"/>
            <a:ext cx="3113599" cy="22899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" name="Google Shape;58;p156"/>
          <p:cNvSpPr/>
          <p:nvPr>
            <p:ph idx="3" type="pic"/>
          </p:nvPr>
        </p:nvSpPr>
        <p:spPr>
          <a:xfrm>
            <a:off x="4473601" y="2289977"/>
            <a:ext cx="3113599" cy="22899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" name="Google Shape;59;p156"/>
          <p:cNvSpPr/>
          <p:nvPr>
            <p:ph idx="4" type="pic"/>
          </p:nvPr>
        </p:nvSpPr>
        <p:spPr>
          <a:xfrm>
            <a:off x="4885413" y="4573989"/>
            <a:ext cx="3113599" cy="22840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" name="Google Shape;60;p156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7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57"/>
          <p:cNvSpPr/>
          <p:nvPr>
            <p:ph idx="2" type="pic"/>
          </p:nvPr>
        </p:nvSpPr>
        <p:spPr>
          <a:xfrm>
            <a:off x="990600" y="0"/>
            <a:ext cx="308046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 showMasterSp="0">
  <p:cSld name="11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8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58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9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59"/>
          <p:cNvSpPr/>
          <p:nvPr>
            <p:ph idx="2" type="pic"/>
          </p:nvPr>
        </p:nvSpPr>
        <p:spPr>
          <a:xfrm>
            <a:off x="9056536" y="0"/>
            <a:ext cx="313546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0" name="Google Shape;70;p159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 showMasterSp="0">
  <p:cSld name="12_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1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61"/>
          <p:cNvSpPr/>
          <p:nvPr>
            <p:ph idx="2" type="pic"/>
          </p:nvPr>
        </p:nvSpPr>
        <p:spPr>
          <a:xfrm>
            <a:off x="9056536" y="0"/>
            <a:ext cx="313546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4" name="Google Shape;74;p161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1"/>
          <p:cNvSpPr/>
          <p:nvPr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61"/>
          <p:cNvSpPr txBox="1"/>
          <p:nvPr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5792D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b="0" i="0" sz="1000" u="none" cap="none" strike="noStrike">
              <a:solidFill>
                <a:srgbClr val="5792D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7" name="Google Shape;77;p161"/>
          <p:cNvCxnSpPr/>
          <p:nvPr/>
        </p:nvCxnSpPr>
        <p:spPr>
          <a:xfrm>
            <a:off x="468887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" name="Google Shape;78;p161"/>
          <p:cNvCxnSpPr/>
          <p:nvPr/>
        </p:nvCxnSpPr>
        <p:spPr>
          <a:xfrm>
            <a:off x="516593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 showMasterSp="0">
  <p:cSld name="13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2"/>
          <p:cNvSpPr txBox="1"/>
          <p:nvPr>
            <p:ph idx="12" type="sldNum"/>
          </p:nvPr>
        </p:nvSpPr>
        <p:spPr>
          <a:xfrm>
            <a:off x="3371337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62"/>
          <p:cNvSpPr/>
          <p:nvPr>
            <p:ph idx="2" type="pic"/>
          </p:nvPr>
        </p:nvSpPr>
        <p:spPr>
          <a:xfrm>
            <a:off x="0" y="0"/>
            <a:ext cx="313546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2" name="Google Shape;82;p162"/>
          <p:cNvSpPr txBox="1"/>
          <p:nvPr>
            <p:ph type="title"/>
          </p:nvPr>
        </p:nvSpPr>
        <p:spPr>
          <a:xfrm>
            <a:off x="5002364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2"/>
          <p:cNvSpPr/>
          <p:nvPr/>
        </p:nvSpPr>
        <p:spPr>
          <a:xfrm>
            <a:off x="3135464" y="0"/>
            <a:ext cx="990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62"/>
          <p:cNvSpPr txBox="1"/>
          <p:nvPr/>
        </p:nvSpPr>
        <p:spPr>
          <a:xfrm>
            <a:off x="3371337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5792D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b="0" i="0" sz="1000" u="none" cap="none" strike="noStrike">
              <a:solidFill>
                <a:srgbClr val="5792D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5" name="Google Shape;85;p162"/>
          <p:cNvCxnSpPr/>
          <p:nvPr/>
        </p:nvCxnSpPr>
        <p:spPr>
          <a:xfrm>
            <a:off x="3604351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" name="Google Shape;86;p162"/>
          <p:cNvCxnSpPr/>
          <p:nvPr/>
        </p:nvCxnSpPr>
        <p:spPr>
          <a:xfrm>
            <a:off x="3652057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3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6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0" name="Google Shape;90;p163"/>
          <p:cNvSpPr txBox="1"/>
          <p:nvPr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1" name="Google Shape;91;p163"/>
          <p:cNvCxnSpPr/>
          <p:nvPr/>
        </p:nvCxnSpPr>
        <p:spPr>
          <a:xfrm>
            <a:off x="98548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" name="Google Shape;92;p163"/>
          <p:cNvCxnSpPr/>
          <p:nvPr/>
        </p:nvCxnSpPr>
        <p:spPr>
          <a:xfrm>
            <a:off x="468887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163"/>
          <p:cNvCxnSpPr/>
          <p:nvPr/>
        </p:nvCxnSpPr>
        <p:spPr>
          <a:xfrm>
            <a:off x="516593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63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5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65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5"/>
          <p:cNvSpPr/>
          <p:nvPr>
            <p:ph idx="2" type="pic"/>
          </p:nvPr>
        </p:nvSpPr>
        <p:spPr>
          <a:xfrm>
            <a:off x="6096001" y="1181099"/>
            <a:ext cx="5524500" cy="283935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9" name="Google Shape;99;p165"/>
          <p:cNvSpPr/>
          <p:nvPr>
            <p:ph idx="3" type="pic"/>
          </p:nvPr>
        </p:nvSpPr>
        <p:spPr>
          <a:xfrm>
            <a:off x="3628571" y="4020456"/>
            <a:ext cx="3093359" cy="195943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 showMasterSp="0">
  <p:cSld name="10_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0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6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66"/>
          <p:cNvSpPr txBox="1"/>
          <p:nvPr>
            <p:ph type="title"/>
          </p:nvPr>
        </p:nvSpPr>
        <p:spPr>
          <a:xfrm>
            <a:off x="1866900" y="2500438"/>
            <a:ext cx="4229100" cy="1857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6"/>
          <p:cNvSpPr/>
          <p:nvPr>
            <p:ph idx="2" type="pic"/>
          </p:nvPr>
        </p:nvSpPr>
        <p:spPr>
          <a:xfrm>
            <a:off x="10167256" y="0"/>
            <a:ext cx="2024743" cy="310605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4" name="Google Shape;104;p166"/>
          <p:cNvSpPr/>
          <p:nvPr>
            <p:ph idx="3" type="pic"/>
          </p:nvPr>
        </p:nvSpPr>
        <p:spPr>
          <a:xfrm>
            <a:off x="8142512" y="0"/>
            <a:ext cx="2024743" cy="569685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166"/>
          <p:cNvSpPr/>
          <p:nvPr>
            <p:ph idx="4" type="pic"/>
          </p:nvPr>
        </p:nvSpPr>
        <p:spPr>
          <a:xfrm>
            <a:off x="6117769" y="0"/>
            <a:ext cx="2024743" cy="496388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7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67"/>
          <p:cNvSpPr/>
          <p:nvPr>
            <p:ph idx="2" type="pic"/>
          </p:nvPr>
        </p:nvSpPr>
        <p:spPr>
          <a:xfrm>
            <a:off x="990600" y="1952170"/>
            <a:ext cx="2024743" cy="490582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9" name="Google Shape;109;p167"/>
          <p:cNvSpPr/>
          <p:nvPr>
            <p:ph idx="3" type="pic"/>
          </p:nvPr>
        </p:nvSpPr>
        <p:spPr>
          <a:xfrm>
            <a:off x="3015343" y="1181101"/>
            <a:ext cx="2024743" cy="56768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0" name="Google Shape;110;p167"/>
          <p:cNvSpPr/>
          <p:nvPr>
            <p:ph idx="4" type="pic"/>
          </p:nvPr>
        </p:nvSpPr>
        <p:spPr>
          <a:xfrm>
            <a:off x="5040086" y="2728687"/>
            <a:ext cx="2024743" cy="412931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1" name="Google Shape;111;p167"/>
          <p:cNvSpPr txBox="1"/>
          <p:nvPr>
            <p:ph type="title"/>
          </p:nvPr>
        </p:nvSpPr>
        <p:spPr>
          <a:xfrm>
            <a:off x="60960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8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68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8"/>
          <p:cNvSpPr/>
          <p:nvPr>
            <p:ph idx="2" type="pic"/>
          </p:nvPr>
        </p:nvSpPr>
        <p:spPr>
          <a:xfrm>
            <a:off x="4653153" y="2290219"/>
            <a:ext cx="1866901" cy="130157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6" name="Google Shape;116;p168"/>
          <p:cNvSpPr/>
          <p:nvPr>
            <p:ph idx="3" type="pic"/>
          </p:nvPr>
        </p:nvSpPr>
        <p:spPr>
          <a:xfrm>
            <a:off x="4653153" y="4235103"/>
            <a:ext cx="1866901" cy="130157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>
  <p:cSld name="45_Custom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9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69"/>
          <p:cNvSpPr/>
          <p:nvPr>
            <p:ph idx="2" type="pic"/>
          </p:nvPr>
        </p:nvSpPr>
        <p:spPr>
          <a:xfrm>
            <a:off x="4653153" y="4655233"/>
            <a:ext cx="1866901" cy="130157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169"/>
          <p:cNvSpPr/>
          <p:nvPr>
            <p:ph idx="3" type="pic"/>
          </p:nvPr>
        </p:nvSpPr>
        <p:spPr>
          <a:xfrm>
            <a:off x="4653153" y="2907197"/>
            <a:ext cx="1866901" cy="130157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1" name="Google Shape;121;p169"/>
          <p:cNvSpPr/>
          <p:nvPr>
            <p:ph idx="4" type="pic"/>
          </p:nvPr>
        </p:nvSpPr>
        <p:spPr>
          <a:xfrm>
            <a:off x="4653153" y="1181100"/>
            <a:ext cx="1866901" cy="130157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">
  <p:cSld name="46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0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70"/>
          <p:cNvSpPr/>
          <p:nvPr>
            <p:ph idx="2" type="pic"/>
          </p:nvPr>
        </p:nvSpPr>
        <p:spPr>
          <a:xfrm>
            <a:off x="4653153" y="2907197"/>
            <a:ext cx="1866901" cy="130157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5" name="Google Shape;125;p170"/>
          <p:cNvSpPr/>
          <p:nvPr>
            <p:ph idx="3" type="pic"/>
          </p:nvPr>
        </p:nvSpPr>
        <p:spPr>
          <a:xfrm>
            <a:off x="4653153" y="1181100"/>
            <a:ext cx="1866901" cy="130157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1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71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9" name="Google Shape;129;p171"/>
          <p:cNvSpPr txBox="1"/>
          <p:nvPr>
            <p:ph type="title"/>
          </p:nvPr>
        </p:nvSpPr>
        <p:spPr>
          <a:xfrm>
            <a:off x="5206448" y="990269"/>
            <a:ext cx="6414052" cy="2438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ontserrat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2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72"/>
          <p:cNvSpPr/>
          <p:nvPr>
            <p:ph idx="2" type="pic"/>
          </p:nvPr>
        </p:nvSpPr>
        <p:spPr>
          <a:xfrm>
            <a:off x="4579951" y="0"/>
            <a:ext cx="761204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3" name="Google Shape;133;p172"/>
          <p:cNvSpPr txBox="1"/>
          <p:nvPr>
            <p:ph type="title"/>
          </p:nvPr>
        </p:nvSpPr>
        <p:spPr>
          <a:xfrm>
            <a:off x="1866900" y="990269"/>
            <a:ext cx="6414052" cy="2438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ontserrat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3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73"/>
          <p:cNvSpPr/>
          <p:nvPr>
            <p:ph idx="2" type="pic"/>
          </p:nvPr>
        </p:nvSpPr>
        <p:spPr>
          <a:xfrm>
            <a:off x="1866900" y="0"/>
            <a:ext cx="10325101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7" name="Google Shape;137;p173"/>
          <p:cNvSpPr txBox="1"/>
          <p:nvPr>
            <p:ph type="title"/>
          </p:nvPr>
        </p:nvSpPr>
        <p:spPr>
          <a:xfrm>
            <a:off x="1866900" y="371547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4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174"/>
          <p:cNvSpPr/>
          <p:nvPr>
            <p:ph idx="2" type="pic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" name="Google Shape;141;p174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Custom Layout">
  <p:cSld name="39_Custom Layou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5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75"/>
          <p:cNvSpPr/>
          <p:nvPr>
            <p:ph idx="2" type="pic"/>
          </p:nvPr>
        </p:nvSpPr>
        <p:spPr>
          <a:xfrm>
            <a:off x="1866901" y="3429000"/>
            <a:ext cx="4229100" cy="252185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5" name="Google Shape;145;p175"/>
          <p:cNvSpPr/>
          <p:nvPr>
            <p:ph idx="3" type="pic"/>
          </p:nvPr>
        </p:nvSpPr>
        <p:spPr>
          <a:xfrm>
            <a:off x="6489701" y="3429000"/>
            <a:ext cx="4229100" cy="252185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4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16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" name="Google Shape;24;p164"/>
          <p:cNvSpPr txBox="1"/>
          <p:nvPr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6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76"/>
          <p:cNvSpPr/>
          <p:nvPr>
            <p:ph idx="2" type="pic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" name="Google Shape;149;p176"/>
          <p:cNvSpPr/>
          <p:nvPr>
            <p:ph idx="3" type="pic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" name="Google Shape;150;p176"/>
          <p:cNvSpPr/>
          <p:nvPr>
            <p:ph idx="4" type="pic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1" name="Google Shape;151;p176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Custom Layout">
  <p:cSld name="40_Custom Layou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7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177"/>
          <p:cNvSpPr/>
          <p:nvPr>
            <p:ph idx="2" type="pic"/>
          </p:nvPr>
        </p:nvSpPr>
        <p:spPr>
          <a:xfrm>
            <a:off x="1866901" y="3004456"/>
            <a:ext cx="2385785" cy="312783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5" name="Google Shape;155;p177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77"/>
          <p:cNvSpPr/>
          <p:nvPr>
            <p:ph idx="3" type="pic"/>
          </p:nvPr>
        </p:nvSpPr>
        <p:spPr>
          <a:xfrm>
            <a:off x="4322839" y="3004456"/>
            <a:ext cx="2385785" cy="312783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7" name="Google Shape;157;p177"/>
          <p:cNvSpPr/>
          <p:nvPr>
            <p:ph idx="4" type="pic"/>
          </p:nvPr>
        </p:nvSpPr>
        <p:spPr>
          <a:xfrm>
            <a:off x="6778777" y="3004456"/>
            <a:ext cx="2385785" cy="312783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8" name="Google Shape;158;p177"/>
          <p:cNvSpPr/>
          <p:nvPr>
            <p:ph idx="5" type="pic"/>
          </p:nvPr>
        </p:nvSpPr>
        <p:spPr>
          <a:xfrm>
            <a:off x="9234715" y="3004456"/>
            <a:ext cx="2385785" cy="312783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8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78"/>
          <p:cNvSpPr txBox="1"/>
          <p:nvPr>
            <p:ph type="title"/>
          </p:nvPr>
        </p:nvSpPr>
        <p:spPr>
          <a:xfrm>
            <a:off x="1866900" y="2500438"/>
            <a:ext cx="4229100" cy="1857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78"/>
          <p:cNvSpPr/>
          <p:nvPr>
            <p:ph idx="2" type="pic"/>
          </p:nvPr>
        </p:nvSpPr>
        <p:spPr>
          <a:xfrm>
            <a:off x="7649028" y="2318656"/>
            <a:ext cx="2220685" cy="2220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" name="Google Shape;163;p178"/>
          <p:cNvSpPr/>
          <p:nvPr>
            <p:ph idx="3" type="pic"/>
          </p:nvPr>
        </p:nvSpPr>
        <p:spPr>
          <a:xfrm>
            <a:off x="9971315" y="2318657"/>
            <a:ext cx="2220685" cy="2220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4" name="Google Shape;164;p178"/>
          <p:cNvSpPr/>
          <p:nvPr>
            <p:ph idx="4" type="pic"/>
          </p:nvPr>
        </p:nvSpPr>
        <p:spPr>
          <a:xfrm>
            <a:off x="9971315" y="0"/>
            <a:ext cx="2220685" cy="2220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5" name="Google Shape;165;p178"/>
          <p:cNvSpPr/>
          <p:nvPr>
            <p:ph idx="5" type="pic"/>
          </p:nvPr>
        </p:nvSpPr>
        <p:spPr>
          <a:xfrm>
            <a:off x="9971314" y="4637315"/>
            <a:ext cx="2220685" cy="2220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6" name="Google Shape;166;p178"/>
          <p:cNvSpPr/>
          <p:nvPr>
            <p:ph idx="6" type="pic"/>
          </p:nvPr>
        </p:nvSpPr>
        <p:spPr>
          <a:xfrm>
            <a:off x="7649028" y="4637315"/>
            <a:ext cx="2220685" cy="2220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7" name="Google Shape;167;p178"/>
          <p:cNvSpPr/>
          <p:nvPr>
            <p:ph idx="7" type="pic"/>
          </p:nvPr>
        </p:nvSpPr>
        <p:spPr>
          <a:xfrm>
            <a:off x="5326741" y="2318657"/>
            <a:ext cx="2220685" cy="222068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9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79"/>
          <p:cNvSpPr/>
          <p:nvPr>
            <p:ph idx="2" type="pic"/>
          </p:nvPr>
        </p:nvSpPr>
        <p:spPr>
          <a:xfrm>
            <a:off x="186690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1" name="Google Shape;171;p179"/>
          <p:cNvSpPr/>
          <p:nvPr>
            <p:ph idx="3" type="pic"/>
          </p:nvPr>
        </p:nvSpPr>
        <p:spPr>
          <a:xfrm>
            <a:off x="394335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2" name="Google Shape;172;p179"/>
          <p:cNvSpPr/>
          <p:nvPr>
            <p:ph idx="4" type="pic"/>
          </p:nvPr>
        </p:nvSpPr>
        <p:spPr>
          <a:xfrm>
            <a:off x="601980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3" name="Google Shape;173;p179"/>
          <p:cNvSpPr/>
          <p:nvPr>
            <p:ph idx="5" type="pic"/>
          </p:nvPr>
        </p:nvSpPr>
        <p:spPr>
          <a:xfrm>
            <a:off x="809625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4" name="Google Shape;174;p179"/>
          <p:cNvSpPr/>
          <p:nvPr>
            <p:ph idx="6" type="pic"/>
          </p:nvPr>
        </p:nvSpPr>
        <p:spPr>
          <a:xfrm>
            <a:off x="10172700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5" name="Google Shape;175;p179"/>
          <p:cNvSpPr txBox="1"/>
          <p:nvPr>
            <p:ph type="title"/>
          </p:nvPr>
        </p:nvSpPr>
        <p:spPr>
          <a:xfrm>
            <a:off x="1866900" y="46537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0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18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9" name="Google Shape;179;p180"/>
          <p:cNvSpPr txBox="1"/>
          <p:nvPr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180"/>
          <p:cNvSpPr txBox="1"/>
          <p:nvPr>
            <p:ph type="title"/>
          </p:nvPr>
        </p:nvSpPr>
        <p:spPr>
          <a:xfrm>
            <a:off x="1866899" y="4517240"/>
            <a:ext cx="8046357" cy="2438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ontserrat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1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181"/>
          <p:cNvSpPr/>
          <p:nvPr>
            <p:ph idx="2" type="pic"/>
          </p:nvPr>
        </p:nvSpPr>
        <p:spPr>
          <a:xfrm>
            <a:off x="1866901" y="2621644"/>
            <a:ext cx="2139042" cy="2139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4" name="Google Shape;184;p181"/>
          <p:cNvSpPr/>
          <p:nvPr>
            <p:ph idx="3" type="pic"/>
          </p:nvPr>
        </p:nvSpPr>
        <p:spPr>
          <a:xfrm>
            <a:off x="4890408" y="2621644"/>
            <a:ext cx="2139042" cy="2139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5" name="Google Shape;185;p181"/>
          <p:cNvSpPr/>
          <p:nvPr>
            <p:ph idx="4" type="pic"/>
          </p:nvPr>
        </p:nvSpPr>
        <p:spPr>
          <a:xfrm>
            <a:off x="7913915" y="2621644"/>
            <a:ext cx="2139042" cy="21390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6" name="Google Shape;186;p181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 showMasterSp="0">
  <p:cSld name="29_Custom Layou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2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182"/>
          <p:cNvSpPr/>
          <p:nvPr>
            <p:ph idx="2" type="pic"/>
          </p:nvPr>
        </p:nvSpPr>
        <p:spPr>
          <a:xfrm>
            <a:off x="0" y="1"/>
            <a:ext cx="3011714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0" name="Google Shape;190;p182"/>
          <p:cNvSpPr/>
          <p:nvPr>
            <p:ph idx="3" type="pic"/>
          </p:nvPr>
        </p:nvSpPr>
        <p:spPr>
          <a:xfrm>
            <a:off x="3060095" y="1"/>
            <a:ext cx="3011714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1" name="Google Shape;191;p182"/>
          <p:cNvSpPr/>
          <p:nvPr>
            <p:ph idx="4" type="pic"/>
          </p:nvPr>
        </p:nvSpPr>
        <p:spPr>
          <a:xfrm>
            <a:off x="6120190" y="1"/>
            <a:ext cx="3011714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2" name="Google Shape;192;p182"/>
          <p:cNvSpPr/>
          <p:nvPr>
            <p:ph idx="5" type="pic"/>
          </p:nvPr>
        </p:nvSpPr>
        <p:spPr>
          <a:xfrm>
            <a:off x="9180286" y="1"/>
            <a:ext cx="3011714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3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183"/>
          <p:cNvSpPr/>
          <p:nvPr>
            <p:ph idx="2" type="pic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4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184"/>
          <p:cNvSpPr/>
          <p:nvPr>
            <p:ph idx="2" type="pic"/>
          </p:nvPr>
        </p:nvSpPr>
        <p:spPr>
          <a:xfrm>
            <a:off x="0" y="0"/>
            <a:ext cx="436154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9" name="Google Shape;199;p184"/>
          <p:cNvSpPr/>
          <p:nvPr/>
        </p:nvSpPr>
        <p:spPr>
          <a:xfrm>
            <a:off x="4361543" y="-1"/>
            <a:ext cx="2227943" cy="68652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184"/>
          <p:cNvSpPr txBox="1"/>
          <p:nvPr>
            <p:ph type="title"/>
          </p:nvPr>
        </p:nvSpPr>
        <p:spPr>
          <a:xfrm>
            <a:off x="73914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5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185"/>
          <p:cNvSpPr/>
          <p:nvPr>
            <p:ph idx="2" type="pic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4" name="Google Shape;204;p185"/>
          <p:cNvSpPr txBox="1"/>
          <p:nvPr>
            <p:ph type="title"/>
          </p:nvPr>
        </p:nvSpPr>
        <p:spPr>
          <a:xfrm>
            <a:off x="6531429" y="1000025"/>
            <a:ext cx="5089071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9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49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6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186"/>
          <p:cNvSpPr/>
          <p:nvPr>
            <p:ph idx="2" type="pic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8" name="Google Shape;208;p186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7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187"/>
          <p:cNvSpPr/>
          <p:nvPr>
            <p:ph idx="2" type="pic"/>
          </p:nvPr>
        </p:nvSpPr>
        <p:spPr>
          <a:xfrm>
            <a:off x="3699328" y="1181100"/>
            <a:ext cx="4793343" cy="56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2" name="Google Shape;212;p187"/>
          <p:cNvSpPr txBox="1"/>
          <p:nvPr>
            <p:ph type="title"/>
          </p:nvPr>
        </p:nvSpPr>
        <p:spPr>
          <a:xfrm>
            <a:off x="1866900" y="1767466"/>
            <a:ext cx="4229100" cy="1857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87"/>
          <p:cNvSpPr/>
          <p:nvPr>
            <p:ph idx="3" type="pic"/>
          </p:nvPr>
        </p:nvSpPr>
        <p:spPr>
          <a:xfrm>
            <a:off x="9927771" y="1848660"/>
            <a:ext cx="2264228" cy="243305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4" name="Google Shape;214;p187"/>
          <p:cNvSpPr/>
          <p:nvPr>
            <p:ph idx="4" type="pic"/>
          </p:nvPr>
        </p:nvSpPr>
        <p:spPr>
          <a:xfrm>
            <a:off x="7531100" y="1848660"/>
            <a:ext cx="2264228" cy="243305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Custom Layout">
  <p:cSld name="35_Custom Layou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8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18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8" name="Google Shape;218;p188"/>
          <p:cNvSpPr txBox="1"/>
          <p:nvPr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9" name="Google Shape;219;p188"/>
          <p:cNvCxnSpPr/>
          <p:nvPr/>
        </p:nvCxnSpPr>
        <p:spPr>
          <a:xfrm>
            <a:off x="98548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188"/>
          <p:cNvCxnSpPr/>
          <p:nvPr/>
        </p:nvCxnSpPr>
        <p:spPr>
          <a:xfrm>
            <a:off x="468887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1" name="Google Shape;221;p188"/>
          <p:cNvCxnSpPr/>
          <p:nvPr/>
        </p:nvCxnSpPr>
        <p:spPr>
          <a:xfrm>
            <a:off x="516593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" name="Google Shape;222;p188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Custom Layout">
  <p:cSld name="36_Custom Layou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9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189"/>
          <p:cNvSpPr/>
          <p:nvPr>
            <p:ph idx="2" type="pic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6" name="Google Shape;226;p189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Custom Layout">
  <p:cSld name="37_Custom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0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190"/>
          <p:cNvSpPr/>
          <p:nvPr>
            <p:ph idx="2" type="pic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" name="Google Shape;230;p190"/>
          <p:cNvSpPr/>
          <p:nvPr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Custom Layout">
  <p:cSld name="38_Custom Layo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1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191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1"/>
          <p:cNvSpPr/>
          <p:nvPr>
            <p:ph idx="2" type="pic"/>
          </p:nvPr>
        </p:nvSpPr>
        <p:spPr>
          <a:xfrm>
            <a:off x="0" y="2358570"/>
            <a:ext cx="12192000" cy="449942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>
  <p:cSld name="41_Custom Layou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2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192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2"/>
          <p:cNvSpPr/>
          <p:nvPr>
            <p:ph idx="2" type="pic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9" name="Google Shape;239;p192"/>
          <p:cNvSpPr/>
          <p:nvPr>
            <p:ph idx="3" type="pic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0" name="Google Shape;240;p192"/>
          <p:cNvSpPr/>
          <p:nvPr>
            <p:ph idx="4" type="pic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1" name="Google Shape;241;p192"/>
          <p:cNvSpPr/>
          <p:nvPr>
            <p:ph idx="5" type="pic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2" name="Google Shape;242;p192"/>
          <p:cNvSpPr/>
          <p:nvPr>
            <p:ph idx="6" type="pic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3" name="Google Shape;243;p192"/>
          <p:cNvSpPr/>
          <p:nvPr>
            <p:ph idx="7" type="pic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4" name="Google Shape;244;p192"/>
          <p:cNvSpPr/>
          <p:nvPr>
            <p:ph idx="8" type="pic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5" name="Google Shape;245;p192"/>
          <p:cNvSpPr/>
          <p:nvPr>
            <p:ph idx="9" type="pic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6" name="Google Shape;246;p192"/>
          <p:cNvSpPr/>
          <p:nvPr>
            <p:ph idx="13" type="pic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7" name="Google Shape;247;p192"/>
          <p:cNvSpPr/>
          <p:nvPr>
            <p:ph idx="14" type="pic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Custom Layout">
  <p:cSld name="42_Custom Layou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3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193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93"/>
          <p:cNvSpPr/>
          <p:nvPr>
            <p:ph idx="2" type="pic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2" name="Google Shape;252;p193"/>
          <p:cNvSpPr/>
          <p:nvPr>
            <p:ph idx="3" type="pic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3" name="Google Shape;253;p193"/>
          <p:cNvSpPr/>
          <p:nvPr>
            <p:ph idx="4" type="pic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4" name="Google Shape;254;p193"/>
          <p:cNvSpPr/>
          <p:nvPr>
            <p:ph idx="5" type="pic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5" name="Google Shape;255;p193"/>
          <p:cNvSpPr/>
          <p:nvPr>
            <p:ph idx="6" type="pic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Custom Layout">
  <p:cSld name="47_Custom Layou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4"/>
          <p:cNvSpPr/>
          <p:nvPr>
            <p:ph idx="2" type="pic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8" name="Google Shape;258;p194"/>
          <p:cNvSpPr/>
          <p:nvPr>
            <p:ph idx="3" type="pic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9" name="Google Shape;259;p194"/>
          <p:cNvSpPr/>
          <p:nvPr>
            <p:ph idx="4" type="pic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0" name="Google Shape;260;p194"/>
          <p:cNvSpPr/>
          <p:nvPr>
            <p:ph idx="5" type="pic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1" name="Google Shape;261;p194"/>
          <p:cNvSpPr/>
          <p:nvPr>
            <p:ph idx="6" type="pic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2" name="Google Shape;262;p194"/>
          <p:cNvSpPr/>
          <p:nvPr>
            <p:ph idx="7" type="pic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Custom Layout" showMasterSp="0">
  <p:cSld name="50_Custom Layou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5"/>
          <p:cNvSpPr/>
          <p:nvPr>
            <p:ph idx="2" type="pic"/>
          </p:nvPr>
        </p:nvSpPr>
        <p:spPr>
          <a:xfrm>
            <a:off x="0" y="3314700"/>
            <a:ext cx="4064000" cy="3543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5" name="Google Shape;265;p195"/>
          <p:cNvSpPr/>
          <p:nvPr>
            <p:ph idx="3" type="pic"/>
          </p:nvPr>
        </p:nvSpPr>
        <p:spPr>
          <a:xfrm>
            <a:off x="4064000" y="3314700"/>
            <a:ext cx="4064000" cy="3543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6" name="Google Shape;266;p195"/>
          <p:cNvSpPr/>
          <p:nvPr>
            <p:ph idx="4" type="pic"/>
          </p:nvPr>
        </p:nvSpPr>
        <p:spPr>
          <a:xfrm>
            <a:off x="8128000" y="3314700"/>
            <a:ext cx="4064000" cy="3543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7" name="Google Shape;267;p195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1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51"/>
          <p:cNvSpPr txBox="1"/>
          <p:nvPr>
            <p:ph type="title"/>
          </p:nvPr>
        </p:nvSpPr>
        <p:spPr>
          <a:xfrm>
            <a:off x="1866900" y="996125"/>
            <a:ext cx="8477747" cy="745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Custom Layout" showMasterSp="0">
  <p:cSld name="51_Custom Layou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6"/>
          <p:cNvSpPr/>
          <p:nvPr>
            <p:ph idx="2" type="pic"/>
          </p:nvPr>
        </p:nvSpPr>
        <p:spPr>
          <a:xfrm>
            <a:off x="0" y="0"/>
            <a:ext cx="6096000" cy="34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0" name="Google Shape;270;p196"/>
          <p:cNvSpPr/>
          <p:nvPr>
            <p:ph idx="3" type="pic"/>
          </p:nvPr>
        </p:nvSpPr>
        <p:spPr>
          <a:xfrm>
            <a:off x="6096000" y="0"/>
            <a:ext cx="6096000" cy="34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Custom Layout" showMasterSp="0">
  <p:cSld name="52_Custom Layou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7"/>
          <p:cNvSpPr/>
          <p:nvPr>
            <p:ph idx="2" type="pic"/>
          </p:nvPr>
        </p:nvSpPr>
        <p:spPr>
          <a:xfrm>
            <a:off x="0" y="3416300"/>
            <a:ext cx="6096000" cy="34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" name="Google Shape;273;p197"/>
          <p:cNvSpPr/>
          <p:nvPr>
            <p:ph idx="3" type="pic"/>
          </p:nvPr>
        </p:nvSpPr>
        <p:spPr>
          <a:xfrm>
            <a:off x="6096000" y="3416300"/>
            <a:ext cx="6096000" cy="34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 showMasterSp="0">
  <p:cSld name="53_Custom Layou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8"/>
          <p:cNvSpPr/>
          <p:nvPr>
            <p:ph idx="2" type="pic"/>
          </p:nvPr>
        </p:nvSpPr>
        <p:spPr>
          <a:xfrm>
            <a:off x="0" y="3416300"/>
            <a:ext cx="6096000" cy="34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6" name="Google Shape;276;p198"/>
          <p:cNvSpPr/>
          <p:nvPr>
            <p:ph idx="3" type="pic"/>
          </p:nvPr>
        </p:nvSpPr>
        <p:spPr>
          <a:xfrm>
            <a:off x="0" y="-12192"/>
            <a:ext cx="6096000" cy="342849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Custom Layout" showMasterSp="0">
  <p:cSld name="54_Custom Layou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9"/>
          <p:cNvSpPr/>
          <p:nvPr>
            <p:ph idx="2" type="pic"/>
          </p:nvPr>
        </p:nvSpPr>
        <p:spPr>
          <a:xfrm>
            <a:off x="6096000" y="3367532"/>
            <a:ext cx="6096000" cy="34904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9" name="Google Shape;279;p199"/>
          <p:cNvSpPr/>
          <p:nvPr>
            <p:ph idx="3" type="pic"/>
          </p:nvPr>
        </p:nvSpPr>
        <p:spPr>
          <a:xfrm>
            <a:off x="6096000" y="-12192"/>
            <a:ext cx="6096000" cy="33797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Title Slide">
  <p:cSld name="41_Title Slide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_mockup_front_white.png" id="282" name="Google Shape;282;p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81481" y="997003"/>
            <a:ext cx="3196773" cy="500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01"/>
          <p:cNvSpPr/>
          <p:nvPr>
            <p:ph idx="2" type="pic"/>
          </p:nvPr>
        </p:nvSpPr>
        <p:spPr>
          <a:xfrm>
            <a:off x="5895579" y="1774370"/>
            <a:ext cx="1937655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4" name="Google Shape;284;p201"/>
          <p:cNvSpPr/>
          <p:nvPr>
            <p:ph idx="3" type="pic"/>
          </p:nvPr>
        </p:nvSpPr>
        <p:spPr>
          <a:xfrm>
            <a:off x="10450793" y="1774370"/>
            <a:ext cx="1937655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5" name="Google Shape;285;p201"/>
          <p:cNvSpPr/>
          <p:nvPr>
            <p:ph idx="4" type="pic"/>
          </p:nvPr>
        </p:nvSpPr>
        <p:spPr>
          <a:xfrm>
            <a:off x="8215592" y="1774370"/>
            <a:ext cx="1937655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6" name="Google Shape;286;p201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Title Slide">
  <p:cSld name="46_Title Slid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02"/>
          <p:cNvGrpSpPr/>
          <p:nvPr/>
        </p:nvGrpSpPr>
        <p:grpSpPr>
          <a:xfrm>
            <a:off x="1880353" y="2416058"/>
            <a:ext cx="2530932" cy="5052118"/>
            <a:chOff x="3421706" y="1143000"/>
            <a:chExt cx="2530932" cy="5052117"/>
          </a:xfrm>
        </p:grpSpPr>
        <p:sp>
          <p:nvSpPr>
            <p:cNvPr id="289" name="Google Shape;289;p202"/>
            <p:cNvSpPr/>
            <p:nvPr/>
          </p:nvSpPr>
          <p:spPr>
            <a:xfrm>
              <a:off x="5772337" y="2057401"/>
              <a:ext cx="180301" cy="48768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202"/>
            <p:cNvSpPr/>
            <p:nvPr/>
          </p:nvSpPr>
          <p:spPr>
            <a:xfrm>
              <a:off x="3421706" y="1971500"/>
              <a:ext cx="180301" cy="276137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202"/>
            <p:cNvSpPr/>
            <p:nvPr/>
          </p:nvSpPr>
          <p:spPr>
            <a:xfrm>
              <a:off x="3421706" y="2530199"/>
              <a:ext cx="180301" cy="276137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2" name="Google Shape;292;p202"/>
            <p:cNvSpPr/>
            <p:nvPr/>
          </p:nvSpPr>
          <p:spPr>
            <a:xfrm>
              <a:off x="3421706" y="3041744"/>
              <a:ext cx="180301" cy="276137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202"/>
            <p:cNvSpPr/>
            <p:nvPr/>
          </p:nvSpPr>
          <p:spPr>
            <a:xfrm>
              <a:off x="3453659" y="1143000"/>
              <a:ext cx="2465281" cy="505211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4" name="Google Shape;294;p202"/>
            <p:cNvSpPr/>
            <p:nvPr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cap="flat" cmpd="sng" w="15875">
              <a:solidFill>
                <a:srgbClr val="3271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02"/>
            <p:cNvSpPr/>
            <p:nvPr/>
          </p:nvSpPr>
          <p:spPr>
            <a:xfrm>
              <a:off x="4372270" y="1457767"/>
              <a:ext cx="628058" cy="45719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202"/>
            <p:cNvSpPr/>
            <p:nvPr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202"/>
            <p:cNvSpPr/>
            <p:nvPr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8" name="Google Shape;298;p202"/>
          <p:cNvSpPr/>
          <p:nvPr>
            <p:ph idx="2" type="pic"/>
          </p:nvPr>
        </p:nvSpPr>
        <p:spPr>
          <a:xfrm>
            <a:off x="2060654" y="3049287"/>
            <a:ext cx="2164306" cy="38349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grpSp>
        <p:nvGrpSpPr>
          <p:cNvPr id="299" name="Google Shape;299;p202"/>
          <p:cNvGrpSpPr/>
          <p:nvPr/>
        </p:nvGrpSpPr>
        <p:grpSpPr>
          <a:xfrm>
            <a:off x="4846436" y="2416058"/>
            <a:ext cx="2530932" cy="5052118"/>
            <a:chOff x="3421706" y="1143000"/>
            <a:chExt cx="2530932" cy="5052117"/>
          </a:xfrm>
        </p:grpSpPr>
        <p:sp>
          <p:nvSpPr>
            <p:cNvPr id="300" name="Google Shape;300;p202"/>
            <p:cNvSpPr/>
            <p:nvPr/>
          </p:nvSpPr>
          <p:spPr>
            <a:xfrm>
              <a:off x="5772337" y="2057401"/>
              <a:ext cx="180301" cy="48768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202"/>
            <p:cNvSpPr/>
            <p:nvPr/>
          </p:nvSpPr>
          <p:spPr>
            <a:xfrm>
              <a:off x="3421706" y="1971500"/>
              <a:ext cx="180301" cy="276137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202"/>
            <p:cNvSpPr/>
            <p:nvPr/>
          </p:nvSpPr>
          <p:spPr>
            <a:xfrm>
              <a:off x="3421706" y="2530199"/>
              <a:ext cx="180301" cy="276137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" name="Google Shape;303;p202"/>
            <p:cNvSpPr/>
            <p:nvPr/>
          </p:nvSpPr>
          <p:spPr>
            <a:xfrm>
              <a:off x="3421706" y="3041744"/>
              <a:ext cx="180301" cy="276137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" name="Google Shape;304;p202"/>
            <p:cNvSpPr/>
            <p:nvPr/>
          </p:nvSpPr>
          <p:spPr>
            <a:xfrm>
              <a:off x="3453659" y="1143000"/>
              <a:ext cx="2465281" cy="505211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02"/>
            <p:cNvSpPr/>
            <p:nvPr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cap="flat" cmpd="sng" w="15875">
              <a:solidFill>
                <a:srgbClr val="3271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" name="Google Shape;306;p202"/>
            <p:cNvSpPr/>
            <p:nvPr/>
          </p:nvSpPr>
          <p:spPr>
            <a:xfrm>
              <a:off x="4372270" y="1457767"/>
              <a:ext cx="628058" cy="45719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202"/>
            <p:cNvSpPr/>
            <p:nvPr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202"/>
            <p:cNvSpPr/>
            <p:nvPr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9" name="Google Shape;309;p202"/>
          <p:cNvGrpSpPr/>
          <p:nvPr/>
        </p:nvGrpSpPr>
        <p:grpSpPr>
          <a:xfrm>
            <a:off x="7810774" y="2416058"/>
            <a:ext cx="2530932" cy="5052118"/>
            <a:chOff x="3421706" y="1143000"/>
            <a:chExt cx="2530932" cy="5052117"/>
          </a:xfrm>
        </p:grpSpPr>
        <p:sp>
          <p:nvSpPr>
            <p:cNvPr id="310" name="Google Shape;310;p202"/>
            <p:cNvSpPr/>
            <p:nvPr/>
          </p:nvSpPr>
          <p:spPr>
            <a:xfrm>
              <a:off x="5772337" y="2057401"/>
              <a:ext cx="180301" cy="48768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" name="Google Shape;311;p202"/>
            <p:cNvSpPr/>
            <p:nvPr/>
          </p:nvSpPr>
          <p:spPr>
            <a:xfrm>
              <a:off x="3421706" y="1971500"/>
              <a:ext cx="180301" cy="276137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" name="Google Shape;312;p202"/>
            <p:cNvSpPr/>
            <p:nvPr/>
          </p:nvSpPr>
          <p:spPr>
            <a:xfrm>
              <a:off x="3421706" y="2530199"/>
              <a:ext cx="180301" cy="276137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" name="Google Shape;313;p202"/>
            <p:cNvSpPr/>
            <p:nvPr/>
          </p:nvSpPr>
          <p:spPr>
            <a:xfrm>
              <a:off x="3421706" y="3041744"/>
              <a:ext cx="180301" cy="276137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202"/>
            <p:cNvSpPr/>
            <p:nvPr/>
          </p:nvSpPr>
          <p:spPr>
            <a:xfrm>
              <a:off x="3453659" y="1143000"/>
              <a:ext cx="2465281" cy="505211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" name="Google Shape;315;p202"/>
            <p:cNvSpPr/>
            <p:nvPr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cap="flat" cmpd="sng" w="15875">
              <a:solidFill>
                <a:srgbClr val="3271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202"/>
            <p:cNvSpPr/>
            <p:nvPr/>
          </p:nvSpPr>
          <p:spPr>
            <a:xfrm>
              <a:off x="4372270" y="1457767"/>
              <a:ext cx="628058" cy="45719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7" name="Google Shape;317;p202"/>
            <p:cNvSpPr/>
            <p:nvPr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202"/>
            <p:cNvSpPr/>
            <p:nvPr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9" name="Google Shape;319;p202"/>
          <p:cNvSpPr/>
          <p:nvPr>
            <p:ph idx="3" type="pic"/>
          </p:nvPr>
        </p:nvSpPr>
        <p:spPr>
          <a:xfrm>
            <a:off x="5031337" y="3049287"/>
            <a:ext cx="2164306" cy="38349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20" name="Google Shape;320;p202"/>
          <p:cNvSpPr/>
          <p:nvPr>
            <p:ph idx="4" type="pic"/>
          </p:nvPr>
        </p:nvSpPr>
        <p:spPr>
          <a:xfrm>
            <a:off x="7990292" y="3049287"/>
            <a:ext cx="2164306" cy="38349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Title Slide">
  <p:cSld name="43_Title Slid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03"/>
          <p:cNvGrpSpPr/>
          <p:nvPr/>
        </p:nvGrpSpPr>
        <p:grpSpPr>
          <a:xfrm>
            <a:off x="2856630" y="2482435"/>
            <a:ext cx="6508847" cy="5800291"/>
            <a:chOff x="2856622" y="1248719"/>
            <a:chExt cx="6508847" cy="5800291"/>
          </a:xfrm>
        </p:grpSpPr>
        <p:sp>
          <p:nvSpPr>
            <p:cNvPr id="323" name="Google Shape;323;p203"/>
            <p:cNvSpPr/>
            <p:nvPr/>
          </p:nvSpPr>
          <p:spPr>
            <a:xfrm>
              <a:off x="8012184" y="1248719"/>
              <a:ext cx="605828" cy="361324"/>
            </a:xfrm>
            <a:prstGeom prst="roundRect">
              <a:avLst>
                <a:gd fmla="val 16667" name="adj"/>
              </a:avLst>
            </a:prstGeom>
            <a:solidFill>
              <a:srgbClr val="2B5A9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p203"/>
            <p:cNvSpPr/>
            <p:nvPr/>
          </p:nvSpPr>
          <p:spPr>
            <a:xfrm>
              <a:off x="8759641" y="1828800"/>
              <a:ext cx="605828" cy="914400"/>
            </a:xfrm>
            <a:prstGeom prst="roundRect">
              <a:avLst>
                <a:gd fmla="val 16667" name="adj"/>
              </a:avLst>
            </a:prstGeom>
            <a:solidFill>
              <a:srgbClr val="2B5A9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5" name="Google Shape;325;p203"/>
            <p:cNvSpPr/>
            <p:nvPr/>
          </p:nvSpPr>
          <p:spPr>
            <a:xfrm>
              <a:off x="2856622" y="1273391"/>
              <a:ext cx="6480361" cy="5775619"/>
            </a:xfrm>
            <a:custGeom>
              <a:rect b="b" l="l" r="r" t="t"/>
              <a:pathLst>
                <a:path extrusionOk="0" h="11520489" w="12820651">
                  <a:moveTo>
                    <a:pt x="511175" y="0"/>
                  </a:moveTo>
                  <a:lnTo>
                    <a:pt x="12317413" y="0"/>
                  </a:lnTo>
                  <a:lnTo>
                    <a:pt x="12322175" y="0"/>
                  </a:lnTo>
                  <a:lnTo>
                    <a:pt x="12322175" y="480"/>
                  </a:lnTo>
                  <a:lnTo>
                    <a:pt x="12418833" y="10224"/>
                  </a:lnTo>
                  <a:cubicBezTo>
                    <a:pt x="12648149" y="57149"/>
                    <a:pt x="12820651" y="260049"/>
                    <a:pt x="12820651" y="503238"/>
                  </a:cubicBezTo>
                  <a:lnTo>
                    <a:pt x="12818549" y="527051"/>
                  </a:lnTo>
                  <a:lnTo>
                    <a:pt x="12820651" y="527051"/>
                  </a:lnTo>
                  <a:lnTo>
                    <a:pt x="12820651" y="11520489"/>
                  </a:lnTo>
                  <a:lnTo>
                    <a:pt x="0" y="11520489"/>
                  </a:lnTo>
                  <a:lnTo>
                    <a:pt x="0" y="527051"/>
                  </a:lnTo>
                  <a:lnTo>
                    <a:pt x="2401" y="527051"/>
                  </a:lnTo>
                  <a:lnTo>
                    <a:pt x="0" y="503239"/>
                  </a:lnTo>
                  <a:cubicBezTo>
                    <a:pt x="0" y="225308"/>
                    <a:pt x="225308" y="1"/>
                    <a:pt x="503238" y="1"/>
                  </a:cubicBezTo>
                  <a:lnTo>
                    <a:pt x="511175" y="80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6" name="Google Shape;326;p203"/>
            <p:cNvSpPr/>
            <p:nvPr/>
          </p:nvSpPr>
          <p:spPr>
            <a:xfrm flipH="1">
              <a:off x="6042354" y="1608203"/>
              <a:ext cx="108896" cy="106298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7" name="Google Shape;327;p203"/>
          <p:cNvSpPr/>
          <p:nvPr>
            <p:ph idx="2" type="pic"/>
          </p:nvPr>
        </p:nvSpPr>
        <p:spPr>
          <a:xfrm>
            <a:off x="3561704" y="3280612"/>
            <a:ext cx="5056315" cy="71807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28" name="Google Shape;328;p203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Title Slide">
  <p:cSld name="44_Title Slide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04"/>
          <p:cNvGrpSpPr/>
          <p:nvPr/>
        </p:nvGrpSpPr>
        <p:grpSpPr>
          <a:xfrm rot="10800000">
            <a:off x="2885116" y="-1478212"/>
            <a:ext cx="6480361" cy="5800291"/>
            <a:chOff x="2856622" y="1248719"/>
            <a:chExt cx="6480361" cy="5800291"/>
          </a:xfrm>
        </p:grpSpPr>
        <p:sp>
          <p:nvSpPr>
            <p:cNvPr id="331" name="Google Shape;331;p204"/>
            <p:cNvSpPr/>
            <p:nvPr/>
          </p:nvSpPr>
          <p:spPr>
            <a:xfrm>
              <a:off x="8012184" y="1248719"/>
              <a:ext cx="605828" cy="361324"/>
            </a:xfrm>
            <a:prstGeom prst="roundRect">
              <a:avLst>
                <a:gd fmla="val 16667" name="adj"/>
              </a:avLst>
            </a:prstGeom>
            <a:solidFill>
              <a:srgbClr val="2B5A95">
                <a:alpha val="2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2" name="Google Shape;332;p204"/>
            <p:cNvSpPr/>
            <p:nvPr/>
          </p:nvSpPr>
          <p:spPr>
            <a:xfrm>
              <a:off x="2856622" y="1273391"/>
              <a:ext cx="6480361" cy="5775619"/>
            </a:xfrm>
            <a:custGeom>
              <a:rect b="b" l="l" r="r" t="t"/>
              <a:pathLst>
                <a:path extrusionOk="0" h="11520489" w="12820651">
                  <a:moveTo>
                    <a:pt x="511175" y="0"/>
                  </a:moveTo>
                  <a:lnTo>
                    <a:pt x="12317413" y="0"/>
                  </a:lnTo>
                  <a:lnTo>
                    <a:pt x="12322175" y="0"/>
                  </a:lnTo>
                  <a:lnTo>
                    <a:pt x="12322175" y="480"/>
                  </a:lnTo>
                  <a:lnTo>
                    <a:pt x="12418833" y="10224"/>
                  </a:lnTo>
                  <a:cubicBezTo>
                    <a:pt x="12648149" y="57149"/>
                    <a:pt x="12820651" y="260049"/>
                    <a:pt x="12820651" y="503238"/>
                  </a:cubicBezTo>
                  <a:lnTo>
                    <a:pt x="12818549" y="527051"/>
                  </a:lnTo>
                  <a:lnTo>
                    <a:pt x="12820651" y="527051"/>
                  </a:lnTo>
                  <a:lnTo>
                    <a:pt x="12820651" y="11520489"/>
                  </a:lnTo>
                  <a:lnTo>
                    <a:pt x="0" y="11520489"/>
                  </a:lnTo>
                  <a:lnTo>
                    <a:pt x="0" y="527051"/>
                  </a:lnTo>
                  <a:lnTo>
                    <a:pt x="2401" y="527051"/>
                  </a:lnTo>
                  <a:lnTo>
                    <a:pt x="0" y="503239"/>
                  </a:lnTo>
                  <a:cubicBezTo>
                    <a:pt x="0" y="225308"/>
                    <a:pt x="225308" y="1"/>
                    <a:pt x="503238" y="1"/>
                  </a:cubicBezTo>
                  <a:lnTo>
                    <a:pt x="511175" y="80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204"/>
            <p:cNvSpPr/>
            <p:nvPr/>
          </p:nvSpPr>
          <p:spPr>
            <a:xfrm flipH="1">
              <a:off x="5870285" y="1407581"/>
              <a:ext cx="453034" cy="442226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3"/>
                <a:buFont typeface="Arial"/>
                <a:buNone/>
              </a:pPr>
              <a:r>
                <a:t/>
              </a:r>
              <a:endParaRPr b="0" i="0" sz="903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34" name="Google Shape;334;p204"/>
          <p:cNvSpPr/>
          <p:nvPr>
            <p:ph idx="2" type="pic"/>
          </p:nvPr>
        </p:nvSpPr>
        <p:spPr>
          <a:xfrm>
            <a:off x="3561704" y="-3615044"/>
            <a:ext cx="5056315" cy="71807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Title Slide">
  <p:cSld name="50_Title Slide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0" y="950512"/>
            <a:ext cx="2552720" cy="52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5"/>
          <p:cNvSpPr/>
          <p:nvPr>
            <p:ph idx="2" type="pic"/>
          </p:nvPr>
        </p:nvSpPr>
        <p:spPr>
          <a:xfrm>
            <a:off x="6265361" y="1608404"/>
            <a:ext cx="2226632" cy="392053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38" name="Google Shape;338;p205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9" name="Google Shape;339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14129" y="950512"/>
            <a:ext cx="2552720" cy="52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05"/>
          <p:cNvSpPr/>
          <p:nvPr>
            <p:ph idx="3" type="pic"/>
          </p:nvPr>
        </p:nvSpPr>
        <p:spPr>
          <a:xfrm>
            <a:off x="9183490" y="1608404"/>
            <a:ext cx="2226632" cy="392053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2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Title Slide">
  <p:cSld name="52_Title Slid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6"/>
          <p:cNvSpPr/>
          <p:nvPr>
            <p:ph idx="2" type="pic"/>
          </p:nvPr>
        </p:nvSpPr>
        <p:spPr>
          <a:xfrm>
            <a:off x="7232810" y="2968272"/>
            <a:ext cx="1538402" cy="2730998"/>
          </a:xfrm>
          <a:prstGeom prst="roundRect">
            <a:avLst>
              <a:gd fmla="val 0" name="adj"/>
            </a:avLst>
          </a:prstGeom>
          <a:solidFill>
            <a:srgbClr val="D8D8D8"/>
          </a:solidFill>
          <a:ln>
            <a:noFill/>
          </a:ln>
          <a:effectLst>
            <a:outerShdw blurRad="38100" sx="102000" rotWithShape="0" algn="ctr" sy="102000">
              <a:srgbClr val="000000">
                <a:alpha val="9411"/>
              </a:srgbClr>
            </a:outerShdw>
          </a:effectLst>
        </p:spPr>
      </p:sp>
      <p:sp>
        <p:nvSpPr>
          <p:cNvPr id="343" name="Google Shape;343;p206"/>
          <p:cNvSpPr/>
          <p:nvPr>
            <p:ph idx="3" type="pic"/>
          </p:nvPr>
        </p:nvSpPr>
        <p:spPr>
          <a:xfrm>
            <a:off x="3573186" y="2968272"/>
            <a:ext cx="1538402" cy="2730998"/>
          </a:xfrm>
          <a:prstGeom prst="roundRect">
            <a:avLst>
              <a:gd fmla="val 0" name="adj"/>
            </a:avLst>
          </a:prstGeom>
          <a:solidFill>
            <a:srgbClr val="D8D8D8"/>
          </a:solidFill>
          <a:ln>
            <a:noFill/>
          </a:ln>
          <a:effectLst>
            <a:outerShdw blurRad="38100" sx="102000" rotWithShape="0" algn="ctr" sy="102000">
              <a:srgbClr val="000000">
                <a:alpha val="9411"/>
              </a:srgbClr>
            </a:outerShdw>
          </a:effectLst>
        </p:spPr>
      </p:sp>
      <p:sp>
        <p:nvSpPr>
          <p:cNvPr id="344" name="Google Shape;344;p206"/>
          <p:cNvSpPr/>
          <p:nvPr>
            <p:ph idx="4" type="pic"/>
          </p:nvPr>
        </p:nvSpPr>
        <p:spPr>
          <a:xfrm>
            <a:off x="1866900" y="2968272"/>
            <a:ext cx="1538402" cy="2730998"/>
          </a:xfrm>
          <a:prstGeom prst="roundRect">
            <a:avLst>
              <a:gd fmla="val 0" name="adj"/>
            </a:avLst>
          </a:prstGeom>
          <a:solidFill>
            <a:srgbClr val="D8D8D8"/>
          </a:solidFill>
          <a:ln>
            <a:noFill/>
          </a:ln>
          <a:effectLst>
            <a:outerShdw blurRad="38100" sx="102000" rotWithShape="0" algn="ctr" sy="102000">
              <a:srgbClr val="000000">
                <a:alpha val="9411"/>
              </a:srgbClr>
            </a:outerShdw>
          </a:effectLst>
        </p:spPr>
      </p:sp>
      <p:sp>
        <p:nvSpPr>
          <p:cNvPr id="345" name="Google Shape;345;p206"/>
          <p:cNvSpPr/>
          <p:nvPr>
            <p:ph idx="5" type="pic"/>
          </p:nvPr>
        </p:nvSpPr>
        <p:spPr>
          <a:xfrm>
            <a:off x="8939098" y="2968272"/>
            <a:ext cx="1538402" cy="2730998"/>
          </a:xfrm>
          <a:prstGeom prst="roundRect">
            <a:avLst>
              <a:gd fmla="val 0" name="adj"/>
            </a:avLst>
          </a:prstGeom>
          <a:solidFill>
            <a:srgbClr val="D8D8D8"/>
          </a:solidFill>
          <a:ln>
            <a:noFill/>
          </a:ln>
          <a:effectLst>
            <a:outerShdw blurRad="38100" sx="102000" rotWithShape="0" algn="ctr" sy="102000">
              <a:srgbClr val="000000">
                <a:alpha val="9411"/>
              </a:srgbClr>
            </a:outerShdw>
          </a:effectLst>
        </p:spPr>
      </p:sp>
      <p:pic>
        <p:nvPicPr>
          <p:cNvPr id="346" name="Google Shape;346;p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83075" y="2510678"/>
            <a:ext cx="1781850" cy="363270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06"/>
          <p:cNvSpPr/>
          <p:nvPr>
            <p:ph idx="6" type="pic"/>
          </p:nvPr>
        </p:nvSpPr>
        <p:spPr>
          <a:xfrm>
            <a:off x="5403872" y="2968272"/>
            <a:ext cx="1538402" cy="27309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48" name="Google Shape;348;p206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Title Slide">
  <p:cSld name="53_Title Slid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48911" y="1556538"/>
            <a:ext cx="2179621" cy="444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4854" y="1294664"/>
            <a:ext cx="2354068" cy="467961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07"/>
          <p:cNvSpPr/>
          <p:nvPr>
            <p:ph idx="2" type="pic"/>
          </p:nvPr>
        </p:nvSpPr>
        <p:spPr>
          <a:xfrm>
            <a:off x="9093198" y="2108814"/>
            <a:ext cx="1898127" cy="33624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3" name="Google Shape;353;p207"/>
          <p:cNvSpPr/>
          <p:nvPr>
            <p:ph idx="3" type="pic"/>
          </p:nvPr>
        </p:nvSpPr>
        <p:spPr>
          <a:xfrm>
            <a:off x="6458642" y="1716517"/>
            <a:ext cx="2189830" cy="388771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54" name="Google Shape;354;p207"/>
          <p:cNvSpPr/>
          <p:nvPr/>
        </p:nvSpPr>
        <p:spPr>
          <a:xfrm>
            <a:off x="7228993" y="1522692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207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Title Slide">
  <p:cSld name="55_Title Slide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6731" y="-963827"/>
            <a:ext cx="5339879" cy="912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9775" y="1512392"/>
            <a:ext cx="1942648" cy="39605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08"/>
          <p:cNvSpPr/>
          <p:nvPr>
            <p:ph idx="2" type="pic"/>
          </p:nvPr>
        </p:nvSpPr>
        <p:spPr>
          <a:xfrm>
            <a:off x="7578377" y="1999166"/>
            <a:ext cx="1727361" cy="300795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0" name="Google Shape;360;p208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pos="655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Title Slide">
  <p:cSld name="56_Title Slide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9"/>
          <p:cNvSpPr/>
          <p:nvPr>
            <p:ph idx="2" type="pic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38100" rotWithShape="0" algn="tr" dir="8100000" dist="76200">
              <a:srgbClr val="000000">
                <a:alpha val="5490"/>
              </a:srgbClr>
            </a:outerShdw>
          </a:effectLst>
        </p:spPr>
      </p:sp>
      <p:sp>
        <p:nvSpPr>
          <p:cNvPr id="363" name="Google Shape;363;p209"/>
          <p:cNvSpPr/>
          <p:nvPr>
            <p:ph idx="3" type="pic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38100" rotWithShape="0" algn="tr" dir="8100000" dist="76200">
              <a:srgbClr val="000000">
                <a:alpha val="5490"/>
              </a:srgbClr>
            </a:outerShdw>
          </a:effectLst>
        </p:spPr>
      </p:sp>
      <p:sp>
        <p:nvSpPr>
          <p:cNvPr id="364" name="Google Shape;364;p209"/>
          <p:cNvSpPr/>
          <p:nvPr>
            <p:ph idx="4" type="pic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38100" rotWithShape="0" algn="tr" dir="8100000" dist="76200">
              <a:srgbClr val="000000">
                <a:alpha val="5490"/>
              </a:srgbClr>
            </a:outerShdw>
          </a:effectLst>
        </p:spPr>
      </p:sp>
      <p:sp>
        <p:nvSpPr>
          <p:cNvPr id="365" name="Google Shape;365;p209"/>
          <p:cNvSpPr/>
          <p:nvPr>
            <p:ph idx="5" type="pic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38100" rotWithShape="0" algn="tr" dir="8100000" dist="76200">
              <a:srgbClr val="000000">
                <a:alpha val="5490"/>
              </a:srgbClr>
            </a:outerShdw>
          </a:effectLst>
        </p:spPr>
      </p:sp>
      <p:pic>
        <p:nvPicPr>
          <p:cNvPr id="366" name="Google Shape;366;p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44161" y="2213356"/>
            <a:ext cx="5203862" cy="336031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9"/>
          <p:cNvSpPr/>
          <p:nvPr>
            <p:ph idx="6" type="pic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8" name="Google Shape;368;p209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Title Slide">
  <p:cSld name="57_Title Slide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71096" y="-677528"/>
            <a:ext cx="2179780" cy="425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7066" y="1094122"/>
            <a:ext cx="2179780" cy="425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40720" y="-392322"/>
            <a:ext cx="2179780" cy="42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10"/>
          <p:cNvSpPr/>
          <p:nvPr>
            <p:ph idx="2" type="pic"/>
          </p:nvPr>
        </p:nvSpPr>
        <p:spPr>
          <a:xfrm>
            <a:off x="5624731" y="-22859"/>
            <a:ext cx="1659300" cy="294894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4" name="Google Shape;374;p210"/>
          <p:cNvSpPr/>
          <p:nvPr>
            <p:ph idx="3" type="pic"/>
          </p:nvPr>
        </p:nvSpPr>
        <p:spPr>
          <a:xfrm>
            <a:off x="7677728" y="1748790"/>
            <a:ext cx="1659300" cy="294894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5" name="Google Shape;375;p210"/>
          <p:cNvSpPr/>
          <p:nvPr>
            <p:ph idx="4" type="pic"/>
          </p:nvPr>
        </p:nvSpPr>
        <p:spPr>
          <a:xfrm>
            <a:off x="9703999" y="262890"/>
            <a:ext cx="1659300" cy="294894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6" name="Google Shape;376;p210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4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8_Title Slide">
  <p:cSld name="58_Title Slide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9069616" y="628716"/>
            <a:ext cx="493939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5088" y="2191658"/>
            <a:ext cx="1998958" cy="407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7619" y="1941731"/>
            <a:ext cx="2175811" cy="432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7908" y="4040025"/>
            <a:ext cx="1243445" cy="240431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11"/>
          <p:cNvSpPr/>
          <p:nvPr>
            <p:ph idx="2" type="pic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3" name="Google Shape;383;p211"/>
          <p:cNvSpPr/>
          <p:nvPr>
            <p:ph idx="3" type="pic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4" name="Google Shape;384;p211"/>
          <p:cNvSpPr/>
          <p:nvPr>
            <p:ph idx="4" type="pic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5" name="Google Shape;385;p211"/>
          <p:cNvSpPr/>
          <p:nvPr>
            <p:ph idx="5" type="pic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6" name="Google Shape;386;p211"/>
          <p:cNvSpPr/>
          <p:nvPr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9_Title Slide">
  <p:cSld name="59_Title Slid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6799" y="3416531"/>
            <a:ext cx="10058400" cy="603025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12"/>
          <p:cNvSpPr/>
          <p:nvPr>
            <p:ph idx="2" type="pic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0" name="Google Shape;390;p212"/>
          <p:cNvSpPr txBox="1"/>
          <p:nvPr>
            <p:ph type="title"/>
          </p:nvPr>
        </p:nvSpPr>
        <p:spPr>
          <a:xfrm>
            <a:off x="1866900" y="1000025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0_Title Slide">
  <p:cSld name="60_Title Slide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43536" y="1831343"/>
            <a:ext cx="6641556" cy="389952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13"/>
          <p:cNvSpPr/>
          <p:nvPr>
            <p:ph idx="2" type="pic"/>
          </p:nvPr>
        </p:nvSpPr>
        <p:spPr>
          <a:xfrm>
            <a:off x="6151157" y="2075607"/>
            <a:ext cx="5026766" cy="316395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4" name="Google Shape;394;p213"/>
          <p:cNvSpPr/>
          <p:nvPr/>
        </p:nvSpPr>
        <p:spPr>
          <a:xfrm>
            <a:off x="8294358" y="537342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213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1_Title Slide">
  <p:cSld name="61_Title Slide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6957098" y="106731"/>
            <a:ext cx="49393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14"/>
          <p:cNvSpPr/>
          <p:nvPr>
            <p:ph idx="2" type="pic"/>
          </p:nvPr>
        </p:nvSpPr>
        <p:spPr>
          <a:xfrm>
            <a:off x="6767585" y="1546000"/>
            <a:ext cx="5278351" cy="396553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9" name="Google Shape;399;p214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2_Title Slide">
  <p:cSld name="62_Title Slide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83664" y="1689423"/>
            <a:ext cx="2042125" cy="394863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15"/>
          <p:cNvSpPr/>
          <p:nvPr>
            <p:ph idx="2" type="pic"/>
          </p:nvPr>
        </p:nvSpPr>
        <p:spPr>
          <a:xfrm>
            <a:off x="6379227" y="2862332"/>
            <a:ext cx="1271780" cy="15820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pic>
        <p:nvPicPr>
          <p:cNvPr id="403" name="Google Shape;403;p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18952" y="1689423"/>
            <a:ext cx="2042125" cy="394863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15"/>
          <p:cNvSpPr/>
          <p:nvPr>
            <p:ph idx="3" type="pic"/>
          </p:nvPr>
        </p:nvSpPr>
        <p:spPr>
          <a:xfrm>
            <a:off x="9814515" y="2862332"/>
            <a:ext cx="1271780" cy="158203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pic>
        <p:nvPicPr>
          <p:cNvPr id="405" name="Google Shape;405;p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9202" y="1491991"/>
            <a:ext cx="2246337" cy="43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15"/>
          <p:cNvSpPr/>
          <p:nvPr>
            <p:ph idx="4" type="pic"/>
          </p:nvPr>
        </p:nvSpPr>
        <p:spPr>
          <a:xfrm>
            <a:off x="8033282" y="2783230"/>
            <a:ext cx="1398958" cy="174024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7" name="Google Shape;407;p215"/>
          <p:cNvSpPr txBox="1"/>
          <p:nvPr>
            <p:ph type="title"/>
          </p:nvPr>
        </p:nvSpPr>
        <p:spPr>
          <a:xfrm>
            <a:off x="1866900" y="2618190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8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48"/>
          <p:cNvSpPr txBox="1"/>
          <p:nvPr>
            <p:ph type="title"/>
          </p:nvPr>
        </p:nvSpPr>
        <p:spPr>
          <a:xfrm>
            <a:off x="1866900" y="2500438"/>
            <a:ext cx="4229100" cy="1857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0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50"/>
          <p:cNvSpPr txBox="1"/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3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153"/>
          <p:cNvSpPr txBox="1"/>
          <p:nvPr>
            <p:ph type="title"/>
          </p:nvPr>
        </p:nvSpPr>
        <p:spPr>
          <a:xfrm>
            <a:off x="1866900" y="1759448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3"/>
          <p:cNvSpPr/>
          <p:nvPr>
            <p:ph idx="2" type="pic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0" Type="http://schemas.openxmlformats.org/officeDocument/2006/relationships/theme" Target="../theme/theme1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6"/>
          <p:cNvSpPr txBox="1"/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1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6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146"/>
          <p:cNvSpPr txBox="1"/>
          <p:nvPr>
            <p:ph idx="1" type="body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3" name="Google Shape;13;p146"/>
          <p:cNvCxnSpPr/>
          <p:nvPr/>
        </p:nvCxnSpPr>
        <p:spPr>
          <a:xfrm>
            <a:off x="98548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" name="Google Shape;14;p146"/>
          <p:cNvCxnSpPr/>
          <p:nvPr/>
        </p:nvCxnSpPr>
        <p:spPr>
          <a:xfrm>
            <a:off x="468887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" name="Google Shape;15;p146"/>
          <p:cNvCxnSpPr/>
          <p:nvPr/>
        </p:nvCxnSpPr>
        <p:spPr>
          <a:xfrm>
            <a:off x="516593" y="3262747"/>
            <a:ext cx="0" cy="34497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24">
          <p15:clr>
            <a:srgbClr val="F26B43"/>
          </p15:clr>
        </p15:guide>
        <p15:guide id="4" pos="7320">
          <p15:clr>
            <a:srgbClr val="F26B43"/>
          </p15:clr>
        </p15:guide>
        <p15:guide id="5" pos="1176">
          <p15:clr>
            <a:srgbClr val="F26B43"/>
          </p15:clr>
        </p15:guide>
        <p15:guide id="6" orient="horz" pos="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e515b02a7_0_4167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g12e515b02a7_0_4167"/>
          <p:cNvSpPr txBox="1"/>
          <p:nvPr/>
        </p:nvSpPr>
        <p:spPr>
          <a:xfrm>
            <a:off x="1696498" y="3460856"/>
            <a:ext cx="81765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BAYC a NFT avatary</a:t>
            </a:r>
            <a:endParaRPr b="1"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g12e515b02a7_0_4167"/>
          <p:cNvSpPr txBox="1"/>
          <p:nvPr/>
        </p:nvSpPr>
        <p:spPr>
          <a:xfrm>
            <a:off x="1866900" y="5516317"/>
            <a:ext cx="2019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Jakub Machát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g12e515b02a7_0_4167"/>
          <p:cNvSpPr txBox="1"/>
          <p:nvPr/>
        </p:nvSpPr>
        <p:spPr>
          <a:xfrm>
            <a:off x="1866900" y="5737916"/>
            <a:ext cx="20193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rPr>
              <a:t>Cryfin</a:t>
            </a:r>
            <a:endParaRPr sz="800">
              <a:solidFill>
                <a:srgbClr val="5792D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g12e515b02a7_0_41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901" y="1181100"/>
            <a:ext cx="1406100" cy="140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e515b02a7_0_248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16" name="Google Shape;516;g12e515b02a7_0_2489"/>
          <p:cNvSpPr/>
          <p:nvPr/>
        </p:nvSpPr>
        <p:spPr>
          <a:xfrm>
            <a:off x="321275" y="315279"/>
            <a:ext cx="12192000" cy="6858000"/>
          </a:xfrm>
          <a:prstGeom prst="rect">
            <a:avLst/>
          </a:pr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g12e515b02a7_0_2489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518" name="Google Shape;518;g12e515b02a7_0_2489"/>
          <p:cNvCxnSpPr/>
          <p:nvPr/>
        </p:nvCxnSpPr>
        <p:spPr>
          <a:xfrm>
            <a:off x="98611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9" name="Google Shape;519;g12e515b02a7_0_2489"/>
          <p:cNvCxnSpPr/>
          <p:nvPr/>
        </p:nvCxnSpPr>
        <p:spPr>
          <a:xfrm>
            <a:off x="468887" y="3262747"/>
            <a:ext cx="0" cy="345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g12e515b02a7_0_2489"/>
          <p:cNvCxnSpPr/>
          <p:nvPr/>
        </p:nvCxnSpPr>
        <p:spPr>
          <a:xfrm>
            <a:off x="516593" y="3262747"/>
            <a:ext cx="0" cy="345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1" name="Google Shape;521;g12e515b02a7_0_2489"/>
          <p:cNvSpPr txBox="1"/>
          <p:nvPr/>
        </p:nvSpPr>
        <p:spPr>
          <a:xfrm>
            <a:off x="1866899" y="3049354"/>
            <a:ext cx="65442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 jsou </a:t>
            </a:r>
            <a:r>
              <a:rPr b="1" i="0" lang="en-US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BAYC</a:t>
            </a:r>
            <a:endParaRPr b="1" i="0" sz="44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g12e515b02a7_0_2489"/>
          <p:cNvSpPr txBox="1"/>
          <p:nvPr/>
        </p:nvSpPr>
        <p:spPr>
          <a:xfrm>
            <a:off x="1866900" y="4292711"/>
            <a:ext cx="4229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Bored Ape Yacht Club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2e515b02a7_0_2489"/>
          <p:cNvSpPr/>
          <p:nvPr/>
        </p:nvSpPr>
        <p:spPr>
          <a:xfrm rot="-5400000">
            <a:off x="10464012" y="3237297"/>
            <a:ext cx="383400" cy="383400"/>
          </a:xfrm>
          <a:custGeom>
            <a:rect b="b" l="l" r="r" t="t"/>
            <a:pathLst>
              <a:path extrusionOk="0" h="21600" w="21600">
                <a:moveTo>
                  <a:pt x="12973" y="235"/>
                </a:moveTo>
                <a:cubicBezTo>
                  <a:pt x="12909" y="205"/>
                  <a:pt x="12839" y="184"/>
                  <a:pt x="12764" y="184"/>
                </a:cubicBezTo>
                <a:cubicBezTo>
                  <a:pt x="12492" y="184"/>
                  <a:pt x="12273" y="405"/>
                  <a:pt x="12273" y="675"/>
                </a:cubicBezTo>
                <a:cubicBezTo>
                  <a:pt x="12273" y="946"/>
                  <a:pt x="12492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5"/>
                  <a:pt x="9107" y="184"/>
                  <a:pt x="8836" y="184"/>
                </a:cubicBezTo>
                <a:cubicBezTo>
                  <a:pt x="8761" y="184"/>
                  <a:pt x="8691" y="205"/>
                  <a:pt x="8626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1" y="9818"/>
                  <a:pt x="6382" y="10038"/>
                  <a:pt x="6382" y="10309"/>
                </a:cubicBezTo>
                <a:cubicBezTo>
                  <a:pt x="6382" y="10445"/>
                  <a:pt x="6436" y="10568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8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4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2" y="9874"/>
                  <a:pt x="7009" y="9818"/>
                  <a:pt x="6873" y="9818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g12e515b02a7_0_2489"/>
          <p:cNvSpPr txBox="1"/>
          <p:nvPr/>
        </p:nvSpPr>
        <p:spPr>
          <a:xfrm>
            <a:off x="10578774" y="3185909"/>
            <a:ext cx="1041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</a:t>
            </a:r>
            <a:endParaRPr b="0" i="0" sz="14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ccc43b8a1_0_13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g12ccc43b8a1_0_13"/>
          <p:cNvSpPr txBox="1"/>
          <p:nvPr>
            <p:ph type="title"/>
          </p:nvPr>
        </p:nvSpPr>
        <p:spPr>
          <a:xfrm>
            <a:off x="1700075" y="370350"/>
            <a:ext cx="99204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Yuga Labs</a:t>
            </a:r>
            <a:endParaRPr/>
          </a:p>
        </p:txBody>
      </p:sp>
      <p:sp>
        <p:nvSpPr>
          <p:cNvPr id="531" name="Google Shape;531;g12ccc43b8a1_0_13"/>
          <p:cNvSpPr/>
          <p:nvPr/>
        </p:nvSpPr>
        <p:spPr>
          <a:xfrm>
            <a:off x="1866900" y="11886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Firma za BAYC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g12ccc43b8a1_0_13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g12ccc43b8a1_0_13"/>
          <p:cNvSpPr txBox="1"/>
          <p:nvPr/>
        </p:nvSpPr>
        <p:spPr>
          <a:xfrm>
            <a:off x="1700075" y="2710200"/>
            <a:ext cx="52716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Yuga labs je firma za BAYC (a přidruženými NFT projekty)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Byla založena 4 crypto nadšenci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 úspěchu BAYC je ceněna na 4 Biliony dolarů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Akvizovali Larva Labs 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(Meebits, Cryptopunks)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4" name="Google Shape;534;g12ccc43b8a1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1699" y="2317844"/>
            <a:ext cx="3882525" cy="222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12e515b02a7_0_2076"/>
          <p:cNvPicPr preferRelativeResize="0"/>
          <p:nvPr/>
        </p:nvPicPr>
        <p:blipFill rotWithShape="1">
          <a:blip r:embed="rId3">
            <a:alphaModFix/>
          </a:blip>
          <a:srcRect b="-1533" l="8892" r="0" t="0"/>
          <a:stretch/>
        </p:blipFill>
        <p:spPr>
          <a:xfrm>
            <a:off x="990600" y="-11"/>
            <a:ext cx="11201400" cy="702131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12e515b02a7_0_2076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" name="Google Shape;541;g12e515b02a7_0_2076"/>
          <p:cNvSpPr txBox="1"/>
          <p:nvPr>
            <p:ph type="title"/>
          </p:nvPr>
        </p:nvSpPr>
        <p:spPr>
          <a:xfrm>
            <a:off x="9568775" y="252600"/>
            <a:ext cx="22989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>
                <a:solidFill>
                  <a:schemeClr val="lt1"/>
                </a:solidFill>
              </a:rPr>
              <a:t>Příběh</a:t>
            </a:r>
            <a:r>
              <a:rPr lang="en-US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2" name="Google Shape;542;g12e515b02a7_0_2076"/>
          <p:cNvSpPr/>
          <p:nvPr/>
        </p:nvSpPr>
        <p:spPr>
          <a:xfrm>
            <a:off x="10010775" y="102787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Lore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g12e515b02a7_0_2076"/>
          <p:cNvSpPr/>
          <p:nvPr/>
        </p:nvSpPr>
        <p:spPr>
          <a:xfrm flipH="1" rot="10800000">
            <a:off x="11145287" y="132218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e515b02a7_0_1250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g12e515b02a7_0_1250"/>
          <p:cNvSpPr txBox="1"/>
          <p:nvPr>
            <p:ph type="title"/>
          </p:nvPr>
        </p:nvSpPr>
        <p:spPr>
          <a:xfrm>
            <a:off x="1866900" y="996124"/>
            <a:ext cx="42291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KOLEKCE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YUGA </a:t>
            </a:r>
            <a:r>
              <a:rPr lang="en-US"/>
              <a:t>LABS</a:t>
            </a:r>
            <a:r>
              <a:rPr lang="en-US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0" name="Google Shape;550;g12e515b02a7_0_1250"/>
          <p:cNvSpPr txBox="1"/>
          <p:nvPr/>
        </p:nvSpPr>
        <p:spPr>
          <a:xfrm>
            <a:off x="1866900" y="2693375"/>
            <a:ext cx="2153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BORED APES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g12e515b02a7_0_1250"/>
          <p:cNvSpPr txBox="1"/>
          <p:nvPr/>
        </p:nvSpPr>
        <p:spPr>
          <a:xfrm>
            <a:off x="4322839" y="2693375"/>
            <a:ext cx="2153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KENNEL CLUB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g12e515b02a7_0_1250"/>
          <p:cNvSpPr txBox="1"/>
          <p:nvPr/>
        </p:nvSpPr>
        <p:spPr>
          <a:xfrm>
            <a:off x="6778872" y="2693375"/>
            <a:ext cx="2153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MUTANT APES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g12e515b02a7_0_1250"/>
          <p:cNvSpPr txBox="1"/>
          <p:nvPr/>
        </p:nvSpPr>
        <p:spPr>
          <a:xfrm>
            <a:off x="9234715" y="2693375"/>
            <a:ext cx="2153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OTHERDEEDS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4" name="Google Shape;554;g12e515b02a7_0_1250"/>
          <p:cNvPicPr preferRelativeResize="0"/>
          <p:nvPr/>
        </p:nvPicPr>
        <p:blipFill rotWithShape="1">
          <a:blip r:embed="rId3">
            <a:alphaModFix/>
          </a:blip>
          <a:srcRect b="0" l="24142" r="19171" t="0"/>
          <a:stretch/>
        </p:blipFill>
        <p:spPr>
          <a:xfrm>
            <a:off x="6475975" y="3233288"/>
            <a:ext cx="2006275" cy="27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2e515b02a7_0_1250"/>
          <p:cNvPicPr preferRelativeResize="0"/>
          <p:nvPr/>
        </p:nvPicPr>
        <p:blipFill rotWithShape="1">
          <a:blip r:embed="rId4">
            <a:alphaModFix/>
          </a:blip>
          <a:srcRect b="0" l="8870" r="11644" t="0"/>
          <a:stretch/>
        </p:blipFill>
        <p:spPr>
          <a:xfrm>
            <a:off x="1516475" y="3275188"/>
            <a:ext cx="2006276" cy="269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12e515b02a7_0_1250"/>
          <p:cNvPicPr preferRelativeResize="0"/>
          <p:nvPr/>
        </p:nvPicPr>
        <p:blipFill rotWithShape="1">
          <a:blip r:embed="rId5">
            <a:alphaModFix/>
          </a:blip>
          <a:srcRect b="27424" l="36660" r="36466" t="6381"/>
          <a:stretch/>
        </p:blipFill>
        <p:spPr>
          <a:xfrm>
            <a:off x="8859675" y="3182075"/>
            <a:ext cx="2079073" cy="288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2e515b02a7_0_1250"/>
          <p:cNvPicPr preferRelativeResize="0"/>
          <p:nvPr/>
        </p:nvPicPr>
        <p:blipFill rotWithShape="1">
          <a:blip r:embed="rId6">
            <a:alphaModFix/>
          </a:blip>
          <a:srcRect b="0" l="14296" r="14715" t="0"/>
          <a:stretch/>
        </p:blipFill>
        <p:spPr>
          <a:xfrm>
            <a:off x="4040138" y="3271300"/>
            <a:ext cx="1918450" cy="27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2e515b02a7_0_843"/>
          <p:cNvPicPr preferRelativeResize="0"/>
          <p:nvPr/>
        </p:nvPicPr>
        <p:blipFill rotWithShape="1">
          <a:blip r:embed="rId3">
            <a:alphaModFix/>
          </a:blip>
          <a:srcRect b="6751" l="4670" r="3930" t="9384"/>
          <a:stretch/>
        </p:blipFill>
        <p:spPr>
          <a:xfrm>
            <a:off x="990600" y="1076669"/>
            <a:ext cx="11201400" cy="578133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2e515b02a7_0_843"/>
          <p:cNvSpPr txBox="1"/>
          <p:nvPr>
            <p:ph type="title"/>
          </p:nvPr>
        </p:nvSpPr>
        <p:spPr>
          <a:xfrm>
            <a:off x="1193275" y="270625"/>
            <a:ext cx="64173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FLOOR </a:t>
            </a:r>
            <a:r>
              <a:rPr lang="en-US"/>
              <a:t> </a:t>
            </a:r>
            <a:r>
              <a:rPr lang="en-US"/>
              <a:t>PRICE</a:t>
            </a:r>
            <a:endParaRPr/>
          </a:p>
        </p:txBody>
      </p:sp>
      <p:sp>
        <p:nvSpPr>
          <p:cNvPr id="564" name="Google Shape;564;g12e515b02a7_0_843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e515b02a7_0_3323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0" name="Google Shape;570;g12e515b02a7_0_3323"/>
          <p:cNvSpPr txBox="1"/>
          <p:nvPr>
            <p:ph type="title"/>
          </p:nvPr>
        </p:nvSpPr>
        <p:spPr>
          <a:xfrm>
            <a:off x="1866900" y="2618190"/>
            <a:ext cx="42291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PENÍZE</a:t>
            </a:r>
            <a:r>
              <a:rPr lang="en-US">
                <a:solidFill>
                  <a:schemeClr val="accent1"/>
                </a:solidFill>
              </a:rPr>
              <a:t>.</a:t>
            </a:r>
            <a:endParaRPr/>
          </a:p>
        </p:txBody>
      </p:sp>
      <p:sp>
        <p:nvSpPr>
          <p:cNvPr id="571" name="Google Shape;571;g12e515b02a7_0_3323"/>
          <p:cNvSpPr txBox="1"/>
          <p:nvPr/>
        </p:nvSpPr>
        <p:spPr>
          <a:xfrm>
            <a:off x="1866900" y="3429005"/>
            <a:ext cx="207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Yuga Labs vydělává hlavně skrz 2,5% Royalties u BAYC</a:t>
            </a:r>
            <a:endParaRPr/>
          </a:p>
        </p:txBody>
      </p:sp>
      <p:cxnSp>
        <p:nvCxnSpPr>
          <p:cNvPr id="572" name="Google Shape;572;g12e515b02a7_0_3323"/>
          <p:cNvCxnSpPr/>
          <p:nvPr/>
        </p:nvCxnSpPr>
        <p:spPr>
          <a:xfrm>
            <a:off x="7867135" y="2278203"/>
            <a:ext cx="43248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3" name="Google Shape;573;g12e515b02a7_0_3323"/>
          <p:cNvCxnSpPr/>
          <p:nvPr/>
        </p:nvCxnSpPr>
        <p:spPr>
          <a:xfrm>
            <a:off x="7867135" y="4573989"/>
            <a:ext cx="43248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g12e515b02a7_0_3323"/>
          <p:cNvSpPr txBox="1"/>
          <p:nvPr/>
        </p:nvSpPr>
        <p:spPr>
          <a:xfrm>
            <a:off x="8410824" y="729150"/>
            <a:ext cx="3209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Valuace Yuga Labs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g12e515b02a7_0_3323"/>
          <p:cNvSpPr txBox="1"/>
          <p:nvPr/>
        </p:nvSpPr>
        <p:spPr>
          <a:xfrm>
            <a:off x="8410824" y="972293"/>
            <a:ext cx="32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 billion $USD</a:t>
            </a:r>
            <a:endParaRPr sz="2400"/>
          </a:p>
        </p:txBody>
      </p:sp>
      <p:sp>
        <p:nvSpPr>
          <p:cNvPr id="576" name="Google Shape;576;g12e515b02a7_0_3323"/>
          <p:cNvSpPr txBox="1"/>
          <p:nvPr/>
        </p:nvSpPr>
        <p:spPr>
          <a:xfrm>
            <a:off x="8114877" y="3024935"/>
            <a:ext cx="3209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BORED APE YACHT CLUB MINT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g12e515b02a7_0_3323"/>
          <p:cNvSpPr txBox="1"/>
          <p:nvPr/>
        </p:nvSpPr>
        <p:spPr>
          <a:xfrm>
            <a:off x="8114877" y="3268078"/>
            <a:ext cx="32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$2208000 (800ETH)</a:t>
            </a:r>
            <a:endParaRPr sz="2000"/>
          </a:p>
        </p:txBody>
      </p:sp>
      <p:sp>
        <p:nvSpPr>
          <p:cNvPr id="578" name="Google Shape;578;g12e515b02a7_0_3323"/>
          <p:cNvSpPr txBox="1"/>
          <p:nvPr/>
        </p:nvSpPr>
        <p:spPr>
          <a:xfrm>
            <a:off x="8410824" y="5249152"/>
            <a:ext cx="3209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NEJDRAŽŠÍ PRODANÝ APE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g12e515b02a7_0_3323"/>
          <p:cNvSpPr txBox="1"/>
          <p:nvPr/>
        </p:nvSpPr>
        <p:spPr>
          <a:xfrm>
            <a:off x="8410824" y="5492295"/>
            <a:ext cx="32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769 ETH</a:t>
            </a:r>
            <a:endParaRPr sz="2000"/>
          </a:p>
        </p:txBody>
      </p:sp>
      <p:sp>
        <p:nvSpPr>
          <p:cNvPr id="580" name="Google Shape;580;g12e515b02a7_0_3323"/>
          <p:cNvSpPr/>
          <p:nvPr/>
        </p:nvSpPr>
        <p:spPr>
          <a:xfrm>
            <a:off x="12002530" y="2289976"/>
            <a:ext cx="189600" cy="22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" name="Google Shape;581;g12e515b02a7_0_3323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2" name="Google Shape;582;g12e515b02a7_0_3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848" y="280893"/>
            <a:ext cx="1800370" cy="180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2e515b02a7_0_3323"/>
          <p:cNvPicPr preferRelativeResize="0"/>
          <p:nvPr/>
        </p:nvPicPr>
        <p:blipFill rotWithShape="1">
          <a:blip r:embed="rId4">
            <a:alphaModFix/>
          </a:blip>
          <a:srcRect b="0" l="17194" r="20301" t="0"/>
          <a:stretch/>
        </p:blipFill>
        <p:spPr>
          <a:xfrm>
            <a:off x="5925850" y="4788550"/>
            <a:ext cx="1800376" cy="18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2e515b02a7_0_3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950" y="2393825"/>
            <a:ext cx="2082185" cy="208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359f5d2bc7_1_5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g1359f5d2bc7_1_5"/>
          <p:cNvSpPr txBox="1"/>
          <p:nvPr>
            <p:ph type="title"/>
          </p:nvPr>
        </p:nvSpPr>
        <p:spPr>
          <a:xfrm>
            <a:off x="1555850" y="2624153"/>
            <a:ext cx="42291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APE AIRDROP</a:t>
            </a:r>
            <a:endParaRPr/>
          </a:p>
        </p:txBody>
      </p:sp>
      <p:sp>
        <p:nvSpPr>
          <p:cNvPr id="591" name="Google Shape;591;g1359f5d2bc7_1_5"/>
          <p:cNvSpPr txBox="1"/>
          <p:nvPr/>
        </p:nvSpPr>
        <p:spPr>
          <a:xfrm>
            <a:off x="1555850" y="3429005"/>
            <a:ext cx="207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Držitelé BAYC dostali ceklem 150M fungible tokenů APE</a:t>
            </a:r>
            <a:endParaRPr/>
          </a:p>
        </p:txBody>
      </p:sp>
      <p:cxnSp>
        <p:nvCxnSpPr>
          <p:cNvPr id="592" name="Google Shape;592;g1359f5d2bc7_1_5"/>
          <p:cNvCxnSpPr/>
          <p:nvPr/>
        </p:nvCxnSpPr>
        <p:spPr>
          <a:xfrm>
            <a:off x="7867135" y="2278203"/>
            <a:ext cx="43248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3" name="Google Shape;593;g1359f5d2bc7_1_5"/>
          <p:cNvCxnSpPr/>
          <p:nvPr/>
        </p:nvCxnSpPr>
        <p:spPr>
          <a:xfrm>
            <a:off x="7867135" y="4573989"/>
            <a:ext cx="43248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4" name="Google Shape;594;g1359f5d2bc7_1_5"/>
          <p:cNvSpPr txBox="1"/>
          <p:nvPr/>
        </p:nvSpPr>
        <p:spPr>
          <a:xfrm>
            <a:off x="8410824" y="729150"/>
            <a:ext cx="3209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BAYC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g1359f5d2bc7_1_5"/>
          <p:cNvSpPr txBox="1"/>
          <p:nvPr/>
        </p:nvSpPr>
        <p:spPr>
          <a:xfrm>
            <a:off x="8410824" y="972293"/>
            <a:ext cx="320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10 094 APE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39 467 USD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g1359f5d2bc7_1_5"/>
          <p:cNvSpPr txBox="1"/>
          <p:nvPr/>
        </p:nvSpPr>
        <p:spPr>
          <a:xfrm>
            <a:off x="8114877" y="3024935"/>
            <a:ext cx="3209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Kennel Club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g1359f5d2bc7_1_5"/>
          <p:cNvSpPr txBox="1"/>
          <p:nvPr/>
        </p:nvSpPr>
        <p:spPr>
          <a:xfrm>
            <a:off x="8114877" y="3268078"/>
            <a:ext cx="320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10 950 APE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42 814 USD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g1359f5d2bc7_1_5"/>
          <p:cNvSpPr txBox="1"/>
          <p:nvPr/>
        </p:nvSpPr>
        <p:spPr>
          <a:xfrm>
            <a:off x="8410824" y="5249152"/>
            <a:ext cx="3209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MAYC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g1359f5d2bc7_1_5"/>
          <p:cNvSpPr txBox="1"/>
          <p:nvPr/>
        </p:nvSpPr>
        <p:spPr>
          <a:xfrm>
            <a:off x="8410824" y="5492295"/>
            <a:ext cx="320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2042 APE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7984 USD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g1359f5d2bc7_1_5"/>
          <p:cNvSpPr/>
          <p:nvPr/>
        </p:nvSpPr>
        <p:spPr>
          <a:xfrm>
            <a:off x="12002530" y="2289976"/>
            <a:ext cx="189600" cy="22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g1359f5d2bc7_1_5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2" name="Google Shape;602;g1359f5d2bc7_1_5"/>
          <p:cNvPicPr preferRelativeResize="0"/>
          <p:nvPr/>
        </p:nvPicPr>
        <p:blipFill rotWithShape="1">
          <a:blip r:embed="rId3">
            <a:alphaModFix/>
          </a:blip>
          <a:srcRect b="4897" l="0" r="0" t="0"/>
          <a:stretch/>
        </p:blipFill>
        <p:spPr>
          <a:xfrm>
            <a:off x="5532650" y="205150"/>
            <a:ext cx="2211626" cy="21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1359f5d2bc7_1_5"/>
          <p:cNvPicPr preferRelativeResize="0"/>
          <p:nvPr/>
        </p:nvPicPr>
        <p:blipFill rotWithShape="1">
          <a:blip r:embed="rId4">
            <a:alphaModFix/>
          </a:blip>
          <a:srcRect b="0" l="8457" r="8465" t="0"/>
          <a:stretch/>
        </p:blipFill>
        <p:spPr>
          <a:xfrm>
            <a:off x="5532650" y="2308500"/>
            <a:ext cx="2211625" cy="2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1359f5d2bc7_1_5"/>
          <p:cNvPicPr preferRelativeResize="0"/>
          <p:nvPr/>
        </p:nvPicPr>
        <p:blipFill rotWithShape="1">
          <a:blip r:embed="rId5">
            <a:alphaModFix/>
          </a:blip>
          <a:srcRect b="0" l="0" r="0" t="4897"/>
          <a:stretch/>
        </p:blipFill>
        <p:spPr>
          <a:xfrm>
            <a:off x="5532650" y="4627850"/>
            <a:ext cx="2211625" cy="21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e515b02a7_0_2914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0" name="Google Shape;610;g12e515b02a7_0_2914"/>
          <p:cNvSpPr txBox="1"/>
          <p:nvPr>
            <p:ph type="title"/>
          </p:nvPr>
        </p:nvSpPr>
        <p:spPr>
          <a:xfrm>
            <a:off x="1866900" y="996124"/>
            <a:ext cx="42291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METAVERSE</a:t>
            </a:r>
            <a:r>
              <a:rPr lang="en-US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1" name="Google Shape;611;g12e515b02a7_0_2914"/>
          <p:cNvSpPr txBox="1"/>
          <p:nvPr/>
        </p:nvSpPr>
        <p:spPr>
          <a:xfrm>
            <a:off x="6456784" y="4328287"/>
            <a:ext cx="4438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NFTs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g12e515b02a7_0_2914"/>
          <p:cNvSpPr txBox="1"/>
          <p:nvPr/>
        </p:nvSpPr>
        <p:spPr>
          <a:xfrm>
            <a:off x="6456783" y="4791484"/>
            <a:ext cx="4431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Yuga labs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Cool cats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World of women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CrypToadz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Otherdeeds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3" name="Google Shape;613;g12e515b02a7_0_2914"/>
          <p:cNvSpPr txBox="1"/>
          <p:nvPr/>
        </p:nvSpPr>
        <p:spPr>
          <a:xfrm>
            <a:off x="1866900" y="2404749"/>
            <a:ext cx="352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MMORPG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voice chat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game-ifikovaný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hráči budou získávat resources z jejich pozemků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Oznámen Duben 2022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Mechaniku ještě neznáme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4" name="Google Shape;614;g12e515b02a7_0_291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5548" r="5539" t="0"/>
          <a:stretch/>
        </p:blipFill>
        <p:spPr>
          <a:xfrm>
            <a:off x="2246940" y="4157324"/>
            <a:ext cx="3849062" cy="24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15" name="Google Shape;615;g12e515b02a7_0_291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5044" l="0" r="0" t="5035"/>
          <a:stretch/>
        </p:blipFill>
        <p:spPr>
          <a:xfrm>
            <a:off x="6096001" y="1181099"/>
            <a:ext cx="5524500" cy="28395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16" name="Google Shape;616;g12e515b02a7_0_2914"/>
          <p:cNvSpPr txBox="1"/>
          <p:nvPr/>
        </p:nvSpPr>
        <p:spPr>
          <a:xfrm>
            <a:off x="1762359" y="2096437"/>
            <a:ext cx="4438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Mechanika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6"/>
          <p:cNvSpPr txBox="1"/>
          <p:nvPr>
            <p:ph type="title"/>
          </p:nvPr>
        </p:nvSpPr>
        <p:spPr>
          <a:xfrm>
            <a:off x="1866900" y="996125"/>
            <a:ext cx="8477747" cy="745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Časová osa</a:t>
            </a:r>
            <a:r>
              <a:rPr lang="en-US">
                <a:solidFill>
                  <a:schemeClr val="accent1"/>
                </a:solidFill>
              </a:rPr>
              <a:t>:</a:t>
            </a:r>
            <a:endParaRPr/>
          </a:p>
        </p:txBody>
      </p:sp>
      <p:sp>
        <p:nvSpPr>
          <p:cNvPr id="623" name="Google Shape;623;p6"/>
          <p:cNvSpPr/>
          <p:nvPr/>
        </p:nvSpPr>
        <p:spPr>
          <a:xfrm>
            <a:off x="5263978" y="2036092"/>
            <a:ext cx="1664044" cy="294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Nápad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6"/>
          <p:cNvSpPr/>
          <p:nvPr/>
        </p:nvSpPr>
        <p:spPr>
          <a:xfrm flipH="1" rot="10800000">
            <a:off x="6096000" y="2330326"/>
            <a:ext cx="153680" cy="15368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5" name="Google Shape;625;p6"/>
          <p:cNvCxnSpPr/>
          <p:nvPr/>
        </p:nvCxnSpPr>
        <p:spPr>
          <a:xfrm>
            <a:off x="6096000" y="2573295"/>
            <a:ext cx="0" cy="4284705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6" name="Google Shape;626;p6"/>
          <p:cNvCxnSpPr/>
          <p:nvPr/>
        </p:nvCxnSpPr>
        <p:spPr>
          <a:xfrm>
            <a:off x="6096000" y="3437313"/>
            <a:ext cx="444843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7" name="Google Shape;627;p6"/>
          <p:cNvCxnSpPr/>
          <p:nvPr/>
        </p:nvCxnSpPr>
        <p:spPr>
          <a:xfrm>
            <a:off x="5651157" y="4895336"/>
            <a:ext cx="444843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28" name="Google Shape;628;p6"/>
          <p:cNvGrpSpPr/>
          <p:nvPr/>
        </p:nvGrpSpPr>
        <p:grpSpPr>
          <a:xfrm>
            <a:off x="6620516" y="3190416"/>
            <a:ext cx="2048383" cy="397476"/>
            <a:chOff x="7235659" y="2743746"/>
            <a:chExt cx="2048383" cy="397476"/>
          </a:xfrm>
        </p:grpSpPr>
        <p:sp>
          <p:nvSpPr>
            <p:cNvPr id="629" name="Google Shape;629;p6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23. 4. 2021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 flipH="1" rot="-5400000">
              <a:off x="7235659" y="2987542"/>
              <a:ext cx="153680" cy="15368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1" name="Google Shape;631;p6"/>
          <p:cNvSpPr txBox="1"/>
          <p:nvPr/>
        </p:nvSpPr>
        <p:spPr>
          <a:xfrm>
            <a:off x="6870495" y="3679942"/>
            <a:ext cx="3474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BAYC Launch 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 komunitu</a:t>
            </a: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za týden</a:t>
            </a: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se prodalo pouze 500 NFTs, každé za 0.08ETH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6"/>
          <p:cNvGrpSpPr/>
          <p:nvPr/>
        </p:nvGrpSpPr>
        <p:grpSpPr>
          <a:xfrm>
            <a:off x="3540551" y="4653455"/>
            <a:ext cx="2048383" cy="397476"/>
            <a:chOff x="7389339" y="2743746"/>
            <a:chExt cx="2048383" cy="397476"/>
          </a:xfrm>
        </p:grpSpPr>
        <p:sp>
          <p:nvSpPr>
            <p:cNvPr id="633" name="Google Shape;633;p6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1.5.2021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 rot="5400000">
              <a:off x="9284042" y="2987542"/>
              <a:ext cx="153680" cy="15368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5" name="Google Shape;635;p6"/>
          <p:cNvSpPr txBox="1"/>
          <p:nvPr/>
        </p:nvSpPr>
        <p:spPr>
          <a:xfrm>
            <a:off x="1866899" y="5151294"/>
            <a:ext cx="348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Public 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mint </a:t>
            </a: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(vyprodaný za 12 hodin)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"/>
          <p:cNvSpPr txBox="1"/>
          <p:nvPr>
            <p:ph idx="12" type="sldNum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1" name="Google Shape;641;p7"/>
          <p:cNvCxnSpPr/>
          <p:nvPr/>
        </p:nvCxnSpPr>
        <p:spPr>
          <a:xfrm>
            <a:off x="60960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2" name="Google Shape;642;p7"/>
          <p:cNvCxnSpPr/>
          <p:nvPr/>
        </p:nvCxnSpPr>
        <p:spPr>
          <a:xfrm>
            <a:off x="6096000" y="3080899"/>
            <a:ext cx="444843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43" name="Google Shape;643;p7"/>
          <p:cNvGrpSpPr/>
          <p:nvPr/>
        </p:nvGrpSpPr>
        <p:grpSpPr>
          <a:xfrm>
            <a:off x="6620516" y="2836188"/>
            <a:ext cx="2048383" cy="397476"/>
            <a:chOff x="7235659" y="2743746"/>
            <a:chExt cx="2048383" cy="397476"/>
          </a:xfrm>
        </p:grpSpPr>
        <p:sp>
          <p:nvSpPr>
            <p:cNvPr id="644" name="Google Shape;644;p7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18.6.2021</a:t>
              </a:r>
              <a:endParaRPr b="0" i="0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5" name="Google Shape;645;p7"/>
            <p:cNvSpPr/>
            <p:nvPr/>
          </p:nvSpPr>
          <p:spPr>
            <a:xfrm flipH="1" rot="-5400000">
              <a:off x="7235659" y="2987542"/>
              <a:ext cx="153680" cy="153680"/>
            </a:xfrm>
            <a:prstGeom prst="rtTriangl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46" name="Google Shape;646;p7"/>
          <p:cNvSpPr txBox="1"/>
          <p:nvPr/>
        </p:nvSpPr>
        <p:spPr>
          <a:xfrm>
            <a:off x="6870495" y="3325714"/>
            <a:ext cx="347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Spuštění Bored Ape Kennel Club.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7"/>
          <p:cNvCxnSpPr/>
          <p:nvPr/>
        </p:nvCxnSpPr>
        <p:spPr>
          <a:xfrm>
            <a:off x="5651157" y="4738817"/>
            <a:ext cx="444843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48" name="Google Shape;648;p7"/>
          <p:cNvGrpSpPr/>
          <p:nvPr/>
        </p:nvGrpSpPr>
        <p:grpSpPr>
          <a:xfrm>
            <a:off x="3540551" y="4496936"/>
            <a:ext cx="2048383" cy="397476"/>
            <a:chOff x="7389339" y="2743746"/>
            <a:chExt cx="2048383" cy="397476"/>
          </a:xfrm>
        </p:grpSpPr>
        <p:sp>
          <p:nvSpPr>
            <p:cNvPr id="649" name="Google Shape;649;p7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8.8.2021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0" name="Google Shape;650;p7"/>
            <p:cNvSpPr/>
            <p:nvPr/>
          </p:nvSpPr>
          <p:spPr>
            <a:xfrm rot="5400000">
              <a:off x="9284042" y="2987542"/>
              <a:ext cx="153680" cy="15368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1" name="Google Shape;651;p7"/>
          <p:cNvSpPr txBox="1"/>
          <p:nvPr/>
        </p:nvSpPr>
        <p:spPr>
          <a:xfrm>
            <a:off x="1866899" y="4994775"/>
            <a:ext cx="348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Spolupráce s Decentraland: otevření BAYC riverboad Casina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Google Shape;652;p7"/>
          <p:cNvCxnSpPr/>
          <p:nvPr/>
        </p:nvCxnSpPr>
        <p:spPr>
          <a:xfrm>
            <a:off x="5651157" y="1422981"/>
            <a:ext cx="444843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53" name="Google Shape;653;p7"/>
          <p:cNvGrpSpPr/>
          <p:nvPr/>
        </p:nvGrpSpPr>
        <p:grpSpPr>
          <a:xfrm>
            <a:off x="3540551" y="1181100"/>
            <a:ext cx="2048383" cy="397476"/>
            <a:chOff x="7389339" y="2743746"/>
            <a:chExt cx="2048383" cy="397476"/>
          </a:xfrm>
        </p:grpSpPr>
        <p:sp>
          <p:nvSpPr>
            <p:cNvPr id="654" name="Google Shape;654;p7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29.5.2021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5" name="Google Shape;655;p7"/>
            <p:cNvSpPr/>
            <p:nvPr/>
          </p:nvSpPr>
          <p:spPr>
            <a:xfrm rot="5400000">
              <a:off x="9284042" y="2987542"/>
              <a:ext cx="153680" cy="15368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6" name="Google Shape;656;p7"/>
          <p:cNvSpPr txBox="1"/>
          <p:nvPr/>
        </p:nvSpPr>
        <p:spPr>
          <a:xfrm>
            <a:off x="1866899" y="1678939"/>
            <a:ext cx="348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První BAYC merch se vyprodal za 6 minut.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e515b02a7_0_1663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g12e515b02a7_0_1663"/>
          <p:cNvSpPr txBox="1"/>
          <p:nvPr>
            <p:ph type="title"/>
          </p:nvPr>
        </p:nvSpPr>
        <p:spPr>
          <a:xfrm>
            <a:off x="1264150" y="990294"/>
            <a:ext cx="64140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ontserrat"/>
              <a:buNone/>
            </a:pPr>
            <a:r>
              <a:rPr lang="en-US"/>
              <a:t>NFT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KOLEKCE</a:t>
            </a:r>
            <a:r>
              <a:rPr lang="en-US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3" name="Google Shape;423;g12e515b02a7_0_1663"/>
          <p:cNvSpPr txBox="1"/>
          <p:nvPr/>
        </p:nvSpPr>
        <p:spPr>
          <a:xfrm>
            <a:off x="1264150" y="2794364"/>
            <a:ext cx="57009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-US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Aktiva na blockchainu</a:t>
            </a:r>
            <a:endParaRPr sz="2100"/>
          </a:p>
          <a:p>
            <a: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-US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ledger technology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-US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 případě avatarů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(větinou) generované algoritmem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-US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 řádech tisíců kusů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4" name="Google Shape;424;g12e515b02a7_0_1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75" y="2317250"/>
            <a:ext cx="5356652" cy="301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2ccc43b8a1_0_53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2" name="Google Shape;662;g12ccc43b8a1_0_53"/>
          <p:cNvCxnSpPr/>
          <p:nvPr/>
        </p:nvCxnSpPr>
        <p:spPr>
          <a:xfrm>
            <a:off x="60960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3" name="Google Shape;663;g12ccc43b8a1_0_53"/>
          <p:cNvCxnSpPr/>
          <p:nvPr/>
        </p:nvCxnSpPr>
        <p:spPr>
          <a:xfrm>
            <a:off x="6096000" y="3080899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64" name="Google Shape;664;g12ccc43b8a1_0_53"/>
          <p:cNvGrpSpPr/>
          <p:nvPr/>
        </p:nvGrpSpPr>
        <p:grpSpPr>
          <a:xfrm>
            <a:off x="6620516" y="2836188"/>
            <a:ext cx="2048480" cy="397500"/>
            <a:chOff x="7235659" y="2743746"/>
            <a:chExt cx="2048480" cy="397500"/>
          </a:xfrm>
        </p:grpSpPr>
        <p:sp>
          <p:nvSpPr>
            <p:cNvPr id="665" name="Google Shape;665;g12ccc43b8a1_0_53"/>
            <p:cNvSpPr/>
            <p:nvPr/>
          </p:nvSpPr>
          <p:spPr>
            <a:xfrm>
              <a:off x="7389339" y="2743746"/>
              <a:ext cx="1894800" cy="3975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28.8.2021</a:t>
              </a:r>
              <a:endParaRPr b="0" i="0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66" name="Google Shape;666;g12ccc43b8a1_0_53"/>
            <p:cNvSpPr/>
            <p:nvPr/>
          </p:nvSpPr>
          <p:spPr>
            <a:xfrm flipH="1" rot="-5400000">
              <a:off x="7235659" y="2987542"/>
              <a:ext cx="153600" cy="153600"/>
            </a:xfrm>
            <a:prstGeom prst="rtTriangl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67" name="Google Shape;667;g12ccc43b8a1_0_53"/>
          <p:cNvSpPr txBox="1"/>
          <p:nvPr/>
        </p:nvSpPr>
        <p:spPr>
          <a:xfrm>
            <a:off x="6870495" y="3325714"/>
            <a:ext cx="347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Spuštění Mutant Ape Yacht Club (MAYC)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8" name="Google Shape;668;g12ccc43b8a1_0_53"/>
          <p:cNvCxnSpPr/>
          <p:nvPr/>
        </p:nvCxnSpPr>
        <p:spPr>
          <a:xfrm>
            <a:off x="5651157" y="4738817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69" name="Google Shape;669;g12ccc43b8a1_0_53"/>
          <p:cNvGrpSpPr/>
          <p:nvPr/>
        </p:nvGrpSpPr>
        <p:grpSpPr>
          <a:xfrm>
            <a:off x="3540551" y="4496936"/>
            <a:ext cx="2048383" cy="397500"/>
            <a:chOff x="7389339" y="2743746"/>
            <a:chExt cx="2048383" cy="397500"/>
          </a:xfrm>
        </p:grpSpPr>
        <p:sp>
          <p:nvSpPr>
            <p:cNvPr id="670" name="Google Shape;670;g12ccc43b8a1_0_53"/>
            <p:cNvSpPr/>
            <p:nvPr/>
          </p:nvSpPr>
          <p:spPr>
            <a:xfrm>
              <a:off x="7389339" y="2743746"/>
              <a:ext cx="1894800" cy="397500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13..9.2021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71" name="Google Shape;671;g12ccc43b8a1_0_53"/>
            <p:cNvSpPr/>
            <p:nvPr/>
          </p:nvSpPr>
          <p:spPr>
            <a:xfrm rot="5400000">
              <a:off x="9284122" y="2987542"/>
              <a:ext cx="153600" cy="15360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2" name="Google Shape;672;g12ccc43b8a1_0_53"/>
          <p:cNvSpPr txBox="1"/>
          <p:nvPr/>
        </p:nvSpPr>
        <p:spPr>
          <a:xfrm>
            <a:off x="1866899" y="4994775"/>
            <a:ext cx="348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za pokladem pro členy BAYC. Vítěz vyhrál 10 ETH, Bored Ape, psa BAKC a boty od RTFKT.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" name="Google Shape;673;g12ccc43b8a1_0_53"/>
          <p:cNvCxnSpPr/>
          <p:nvPr/>
        </p:nvCxnSpPr>
        <p:spPr>
          <a:xfrm>
            <a:off x="5651157" y="1422981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74" name="Google Shape;674;g12ccc43b8a1_0_53"/>
          <p:cNvGrpSpPr/>
          <p:nvPr/>
        </p:nvGrpSpPr>
        <p:grpSpPr>
          <a:xfrm>
            <a:off x="3540551" y="1181100"/>
            <a:ext cx="2048383" cy="397500"/>
            <a:chOff x="7389339" y="2743746"/>
            <a:chExt cx="2048383" cy="397500"/>
          </a:xfrm>
        </p:grpSpPr>
        <p:sp>
          <p:nvSpPr>
            <p:cNvPr id="675" name="Google Shape;675;g12ccc43b8a1_0_53"/>
            <p:cNvSpPr/>
            <p:nvPr/>
          </p:nvSpPr>
          <p:spPr>
            <a:xfrm>
              <a:off x="7389339" y="2743746"/>
              <a:ext cx="1894800" cy="397500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21.8.2021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76" name="Google Shape;676;g12ccc43b8a1_0_53"/>
            <p:cNvSpPr/>
            <p:nvPr/>
          </p:nvSpPr>
          <p:spPr>
            <a:xfrm rot="5400000">
              <a:off x="9284122" y="2987542"/>
              <a:ext cx="153600" cy="15360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7" name="Google Shape;677;g12ccc43b8a1_0_53"/>
          <p:cNvSpPr txBox="1"/>
          <p:nvPr/>
        </p:nvSpPr>
        <p:spPr>
          <a:xfrm>
            <a:off x="1567150" y="1678950"/>
            <a:ext cx="378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Další merch (ve spolupráci s TheHundreds)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Trička, mikiny, koberce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2ccc43b8a1_0_73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3" name="Google Shape;683;g12ccc43b8a1_0_73"/>
          <p:cNvCxnSpPr/>
          <p:nvPr/>
        </p:nvCxnSpPr>
        <p:spPr>
          <a:xfrm>
            <a:off x="60960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4" name="Google Shape;684;g12ccc43b8a1_0_73"/>
          <p:cNvCxnSpPr/>
          <p:nvPr/>
        </p:nvCxnSpPr>
        <p:spPr>
          <a:xfrm>
            <a:off x="6096000" y="3080899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85" name="Google Shape;685;g12ccc43b8a1_0_73"/>
          <p:cNvGrpSpPr/>
          <p:nvPr/>
        </p:nvGrpSpPr>
        <p:grpSpPr>
          <a:xfrm>
            <a:off x="6620516" y="2836188"/>
            <a:ext cx="2048480" cy="397500"/>
            <a:chOff x="7235659" y="2743746"/>
            <a:chExt cx="2048480" cy="397500"/>
          </a:xfrm>
        </p:grpSpPr>
        <p:sp>
          <p:nvSpPr>
            <p:cNvPr id="686" name="Google Shape;686;g12ccc43b8a1_0_73"/>
            <p:cNvSpPr/>
            <p:nvPr/>
          </p:nvSpPr>
          <p:spPr>
            <a:xfrm>
              <a:off x="7389339" y="2743746"/>
              <a:ext cx="1894800" cy="3975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17.12.2021</a:t>
              </a:r>
              <a:endParaRPr b="0" i="0" sz="1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7" name="Google Shape;687;g12ccc43b8a1_0_73"/>
            <p:cNvSpPr/>
            <p:nvPr/>
          </p:nvSpPr>
          <p:spPr>
            <a:xfrm flipH="1" rot="-5400000">
              <a:off x="7235659" y="2987542"/>
              <a:ext cx="153600" cy="153600"/>
            </a:xfrm>
            <a:prstGeom prst="rtTriangl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88" name="Google Shape;688;g12ccc43b8a1_0_73"/>
          <p:cNvSpPr txBox="1"/>
          <p:nvPr/>
        </p:nvSpPr>
        <p:spPr>
          <a:xfrm>
            <a:off x="6870495" y="3325714"/>
            <a:ext cx="347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Spolupráce s ADIDAS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g12ccc43b8a1_0_73"/>
          <p:cNvCxnSpPr/>
          <p:nvPr/>
        </p:nvCxnSpPr>
        <p:spPr>
          <a:xfrm>
            <a:off x="5651157" y="4738817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90" name="Google Shape;690;g12ccc43b8a1_0_73"/>
          <p:cNvGrpSpPr/>
          <p:nvPr/>
        </p:nvGrpSpPr>
        <p:grpSpPr>
          <a:xfrm>
            <a:off x="3540551" y="4496936"/>
            <a:ext cx="2048383" cy="397500"/>
            <a:chOff x="7389339" y="2743746"/>
            <a:chExt cx="2048383" cy="397500"/>
          </a:xfrm>
        </p:grpSpPr>
        <p:sp>
          <p:nvSpPr>
            <p:cNvPr id="691" name="Google Shape;691;g12ccc43b8a1_0_73"/>
            <p:cNvSpPr/>
            <p:nvPr/>
          </p:nvSpPr>
          <p:spPr>
            <a:xfrm>
              <a:off x="7389339" y="2743746"/>
              <a:ext cx="1894800" cy="397500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21.1.2021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2" name="Google Shape;692;g12ccc43b8a1_0_73"/>
            <p:cNvSpPr/>
            <p:nvPr/>
          </p:nvSpPr>
          <p:spPr>
            <a:xfrm rot="5400000">
              <a:off x="9284122" y="2987542"/>
              <a:ext cx="153600" cy="15360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93" name="Google Shape;693;g12ccc43b8a1_0_73"/>
          <p:cNvSpPr txBox="1"/>
          <p:nvPr/>
        </p:nvSpPr>
        <p:spPr>
          <a:xfrm>
            <a:off x="1866899" y="4994775"/>
            <a:ext cx="348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Držitelé Bored Ape a Mutant Ape soutěžili v týdenní soutěži BAYC x MAYC Mobile Game Competition.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4" name="Google Shape;694;g12ccc43b8a1_0_73"/>
          <p:cNvCxnSpPr/>
          <p:nvPr/>
        </p:nvCxnSpPr>
        <p:spPr>
          <a:xfrm>
            <a:off x="5651157" y="1422981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95" name="Google Shape;695;g12ccc43b8a1_0_73"/>
          <p:cNvGrpSpPr/>
          <p:nvPr/>
        </p:nvGrpSpPr>
        <p:grpSpPr>
          <a:xfrm>
            <a:off x="3540551" y="1181100"/>
            <a:ext cx="2048383" cy="397500"/>
            <a:chOff x="7389339" y="2743746"/>
            <a:chExt cx="2048383" cy="397500"/>
          </a:xfrm>
        </p:grpSpPr>
        <p:sp>
          <p:nvSpPr>
            <p:cNvPr id="696" name="Google Shape;696;g12ccc43b8a1_0_73"/>
            <p:cNvSpPr/>
            <p:nvPr/>
          </p:nvSpPr>
          <p:spPr>
            <a:xfrm>
              <a:off x="7389339" y="2743746"/>
              <a:ext cx="1894800" cy="397500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31.10.-6.11.2021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7" name="Google Shape;697;g12ccc43b8a1_0_73"/>
            <p:cNvSpPr/>
            <p:nvPr/>
          </p:nvSpPr>
          <p:spPr>
            <a:xfrm rot="5400000">
              <a:off x="9284122" y="2987542"/>
              <a:ext cx="153600" cy="15360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98" name="Google Shape;698;g12ccc43b8a1_0_73"/>
          <p:cNvSpPr txBox="1"/>
          <p:nvPr/>
        </p:nvSpPr>
        <p:spPr>
          <a:xfrm>
            <a:off x="1866899" y="1678939"/>
            <a:ext cx="348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První APE fest(ival)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df10202a8_0_0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4" name="Google Shape;704;g12df10202a8_0_0"/>
          <p:cNvCxnSpPr/>
          <p:nvPr/>
        </p:nvCxnSpPr>
        <p:spPr>
          <a:xfrm>
            <a:off x="6096000" y="0"/>
            <a:ext cx="0" cy="33282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5" name="Google Shape;705;g12df10202a8_0_0"/>
          <p:cNvCxnSpPr/>
          <p:nvPr/>
        </p:nvCxnSpPr>
        <p:spPr>
          <a:xfrm>
            <a:off x="6096000" y="1421610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6" name="Google Shape;706;g12df10202a8_0_0"/>
          <p:cNvCxnSpPr/>
          <p:nvPr/>
        </p:nvCxnSpPr>
        <p:spPr>
          <a:xfrm>
            <a:off x="5651157" y="1421610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07" name="Google Shape;707;g12df10202a8_0_0"/>
          <p:cNvGrpSpPr/>
          <p:nvPr/>
        </p:nvGrpSpPr>
        <p:grpSpPr>
          <a:xfrm>
            <a:off x="6620516" y="1180383"/>
            <a:ext cx="2048480" cy="397500"/>
            <a:chOff x="7235659" y="2743746"/>
            <a:chExt cx="2048480" cy="397500"/>
          </a:xfrm>
        </p:grpSpPr>
        <p:sp>
          <p:nvSpPr>
            <p:cNvPr id="708" name="Google Shape;708;g12df10202a8_0_0"/>
            <p:cNvSpPr/>
            <p:nvPr/>
          </p:nvSpPr>
          <p:spPr>
            <a:xfrm>
              <a:off x="7389339" y="2743746"/>
              <a:ext cx="1894800" cy="397500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OTHERSIDE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9" name="Google Shape;709;g12df10202a8_0_0"/>
            <p:cNvSpPr/>
            <p:nvPr/>
          </p:nvSpPr>
          <p:spPr>
            <a:xfrm flipH="1" rot="-5400000">
              <a:off x="7235659" y="2987542"/>
              <a:ext cx="153600" cy="15360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10" name="Google Shape;710;g12df10202a8_0_0"/>
          <p:cNvSpPr txBox="1"/>
          <p:nvPr/>
        </p:nvSpPr>
        <p:spPr>
          <a:xfrm>
            <a:off x="6870495" y="1669909"/>
            <a:ext cx="347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Metaverse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1" name="Google Shape;711;g12df10202a8_0_0"/>
          <p:cNvGrpSpPr/>
          <p:nvPr/>
        </p:nvGrpSpPr>
        <p:grpSpPr>
          <a:xfrm>
            <a:off x="3540551" y="1174060"/>
            <a:ext cx="2048383" cy="397500"/>
            <a:chOff x="7389339" y="2743746"/>
            <a:chExt cx="2048383" cy="397500"/>
          </a:xfrm>
        </p:grpSpPr>
        <p:sp>
          <p:nvSpPr>
            <p:cNvPr id="712" name="Google Shape;712;g12df10202a8_0_0"/>
            <p:cNvSpPr/>
            <p:nvPr/>
          </p:nvSpPr>
          <p:spPr>
            <a:xfrm>
              <a:off x="7389339" y="2743746"/>
              <a:ext cx="1894800" cy="397500"/>
            </a:xfrm>
            <a:prstGeom prst="rect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64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792D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APE COIN</a:t>
              </a:r>
              <a:endParaRPr b="0" i="0" sz="1000" u="none" cap="none" strike="noStrike">
                <a:solidFill>
                  <a:srgbClr val="5792D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13" name="Google Shape;713;g12df10202a8_0_0"/>
            <p:cNvSpPr/>
            <p:nvPr/>
          </p:nvSpPr>
          <p:spPr>
            <a:xfrm rot="5400000">
              <a:off x="9284122" y="2987542"/>
              <a:ext cx="153600" cy="153600"/>
            </a:xfrm>
            <a:prstGeom prst="rtTriangle">
              <a:avLst/>
            </a:prstGeom>
            <a:noFill/>
            <a:ln cap="flat" cmpd="sng" w="9525">
              <a:solidFill>
                <a:srgbClr val="A8C7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14" name="Google Shape;714;g12df10202a8_0_0"/>
          <p:cNvSpPr txBox="1"/>
          <p:nvPr/>
        </p:nvSpPr>
        <p:spPr>
          <a:xfrm>
            <a:off x="1866899" y="1671899"/>
            <a:ext cx="348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Launch 17.3.2022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Fungible token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12df10202a8_0_0"/>
          <p:cNvSpPr/>
          <p:nvPr/>
        </p:nvSpPr>
        <p:spPr>
          <a:xfrm>
            <a:off x="5263978" y="3582680"/>
            <a:ext cx="16641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DNES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6" name="Google Shape;716;g12df10202a8_0_0"/>
          <p:cNvSpPr/>
          <p:nvPr/>
        </p:nvSpPr>
        <p:spPr>
          <a:xfrm>
            <a:off x="6096000" y="3429000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df10202a8_0_56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22" name="Google Shape;722;g12df10202a8_0_565"/>
          <p:cNvSpPr/>
          <p:nvPr/>
        </p:nvSpPr>
        <p:spPr>
          <a:xfrm>
            <a:off x="321275" y="315279"/>
            <a:ext cx="12192000" cy="6858000"/>
          </a:xfrm>
          <a:prstGeom prst="rect">
            <a:avLst/>
          </a:prstGeom>
          <a:solidFill>
            <a:schemeClr val="accent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g12df10202a8_0_565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724" name="Google Shape;724;g12df10202a8_0_565"/>
          <p:cNvCxnSpPr/>
          <p:nvPr/>
        </p:nvCxnSpPr>
        <p:spPr>
          <a:xfrm>
            <a:off x="98611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5" name="Google Shape;725;g12df10202a8_0_565"/>
          <p:cNvCxnSpPr/>
          <p:nvPr/>
        </p:nvCxnSpPr>
        <p:spPr>
          <a:xfrm>
            <a:off x="468887" y="3262747"/>
            <a:ext cx="0" cy="345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6" name="Google Shape;726;g12df10202a8_0_565"/>
          <p:cNvCxnSpPr/>
          <p:nvPr/>
        </p:nvCxnSpPr>
        <p:spPr>
          <a:xfrm>
            <a:off x="516593" y="3262747"/>
            <a:ext cx="0" cy="345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7" name="Google Shape;727;g12df10202a8_0_565"/>
          <p:cNvSpPr txBox="1"/>
          <p:nvPr/>
        </p:nvSpPr>
        <p:spPr>
          <a:xfrm>
            <a:off x="1866899" y="3049354"/>
            <a:ext cx="65442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Odkaz Bored Ape Yacht Club</a:t>
            </a:r>
            <a:endParaRPr b="1" i="0" sz="44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8" name="Google Shape;728;g12df10202a8_0_565"/>
          <p:cNvSpPr txBox="1"/>
          <p:nvPr/>
        </p:nvSpPr>
        <p:spPr>
          <a:xfrm>
            <a:off x="1866900" y="4292711"/>
            <a:ext cx="4229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Recept k úspěchu BAYC a vliv na dnešní projekty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12df10202a8_0_565"/>
          <p:cNvSpPr/>
          <p:nvPr/>
        </p:nvSpPr>
        <p:spPr>
          <a:xfrm rot="-5400000">
            <a:off x="10464012" y="3237297"/>
            <a:ext cx="383400" cy="383400"/>
          </a:xfrm>
          <a:custGeom>
            <a:rect b="b" l="l" r="r" t="t"/>
            <a:pathLst>
              <a:path extrusionOk="0" h="21600" w="21600">
                <a:moveTo>
                  <a:pt x="12973" y="235"/>
                </a:moveTo>
                <a:cubicBezTo>
                  <a:pt x="12909" y="205"/>
                  <a:pt x="12839" y="184"/>
                  <a:pt x="12764" y="184"/>
                </a:cubicBezTo>
                <a:cubicBezTo>
                  <a:pt x="12492" y="184"/>
                  <a:pt x="12273" y="405"/>
                  <a:pt x="12273" y="675"/>
                </a:cubicBezTo>
                <a:cubicBezTo>
                  <a:pt x="12273" y="946"/>
                  <a:pt x="12492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5"/>
                  <a:pt x="9107" y="184"/>
                  <a:pt x="8836" y="184"/>
                </a:cubicBezTo>
                <a:cubicBezTo>
                  <a:pt x="8761" y="184"/>
                  <a:pt x="8691" y="205"/>
                  <a:pt x="8626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1" y="9818"/>
                  <a:pt x="6382" y="10038"/>
                  <a:pt x="6382" y="10309"/>
                </a:cubicBezTo>
                <a:cubicBezTo>
                  <a:pt x="6382" y="10445"/>
                  <a:pt x="6436" y="10568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8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4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2" y="9874"/>
                  <a:pt x="7009" y="9818"/>
                  <a:pt x="6873" y="9818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g12df10202a8_0_565"/>
          <p:cNvSpPr txBox="1"/>
          <p:nvPr/>
        </p:nvSpPr>
        <p:spPr>
          <a:xfrm>
            <a:off x="10578774" y="3185909"/>
            <a:ext cx="1041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</a:t>
            </a:r>
            <a:endParaRPr b="0" i="0" sz="14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g12df10202a8_0_565"/>
          <p:cNvSpPr/>
          <p:nvPr/>
        </p:nvSpPr>
        <p:spPr>
          <a:xfrm>
            <a:off x="11620380" y="6306488"/>
            <a:ext cx="451872" cy="451872"/>
          </a:xfrm>
          <a:custGeom>
            <a:rect b="b" l="l" r="r" t="t"/>
            <a:pathLst>
              <a:path extrusionOk="0" h="21600" w="21600">
                <a:moveTo>
                  <a:pt x="20618" y="10309"/>
                </a:moveTo>
                <a:cubicBezTo>
                  <a:pt x="20618" y="10851"/>
                  <a:pt x="20179" y="11291"/>
                  <a:pt x="19636" y="11291"/>
                </a:cubicBezTo>
                <a:lnTo>
                  <a:pt x="19636" y="7364"/>
                </a:lnTo>
                <a:cubicBezTo>
                  <a:pt x="20179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60"/>
                  <a:pt x="18977" y="0"/>
                  <a:pt x="18164" y="0"/>
                </a:cubicBezTo>
                <a:cubicBezTo>
                  <a:pt x="17350" y="0"/>
                  <a:pt x="16691" y="660"/>
                  <a:pt x="16691" y="1473"/>
                </a:cubicBezTo>
                <a:lnTo>
                  <a:pt x="16691" y="1844"/>
                </a:lnTo>
                <a:lnTo>
                  <a:pt x="2459" y="6030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80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0"/>
                  <a:pt x="9818" y="21109"/>
                </a:cubicBezTo>
                <a:cubicBezTo>
                  <a:pt x="9818" y="21073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2"/>
                </a:lnTo>
                <a:lnTo>
                  <a:pt x="16691" y="17182"/>
                </a:lnTo>
                <a:cubicBezTo>
                  <a:pt x="16691" y="17996"/>
                  <a:pt x="17350" y="18655"/>
                  <a:pt x="18164" y="18655"/>
                </a:cubicBezTo>
                <a:cubicBezTo>
                  <a:pt x="18977" y="18655"/>
                  <a:pt x="19636" y="17996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2df10202a8_0_547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7" name="Google Shape;737;g12df10202a8_0_547"/>
          <p:cNvSpPr txBox="1"/>
          <p:nvPr>
            <p:ph type="title"/>
          </p:nvPr>
        </p:nvSpPr>
        <p:spPr>
          <a:xfrm>
            <a:off x="1700075" y="370350"/>
            <a:ext cx="99204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Úspěch BAYC</a:t>
            </a:r>
            <a:endParaRPr/>
          </a:p>
        </p:txBody>
      </p:sp>
      <p:sp>
        <p:nvSpPr>
          <p:cNvPr id="738" name="Google Shape;738;g12df10202a8_0_547"/>
          <p:cNvSpPr/>
          <p:nvPr/>
        </p:nvSpPr>
        <p:spPr>
          <a:xfrm>
            <a:off x="1866900" y="11886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 ho zapříčinilo?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g12df10202a8_0_547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g12df10202a8_0_547"/>
          <p:cNvSpPr txBox="1"/>
          <p:nvPr/>
        </p:nvSpPr>
        <p:spPr>
          <a:xfrm>
            <a:off x="1700068" y="2574750"/>
            <a:ext cx="6315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seriózní projekt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dobrý art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mainstream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užitečnost</a:t>
            </a:r>
            <a:endParaRPr b="1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projekty jako BAKC, MAYC a APE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vydělává svým vlastníkům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1" name="Google Shape;741;g12df10202a8_0_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4876" y="1180732"/>
            <a:ext cx="4496550" cy="44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df10202a8_0_555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7" name="Google Shape;747;g12df10202a8_0_555"/>
          <p:cNvSpPr txBox="1"/>
          <p:nvPr>
            <p:ph type="title"/>
          </p:nvPr>
        </p:nvSpPr>
        <p:spPr>
          <a:xfrm>
            <a:off x="1700075" y="370350"/>
            <a:ext cx="99204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Jak ovlivnila dnešní NFT projekty</a:t>
            </a:r>
            <a:endParaRPr/>
          </a:p>
        </p:txBody>
      </p:sp>
      <p:sp>
        <p:nvSpPr>
          <p:cNvPr id="748" name="Google Shape;748;g12df10202a8_0_555"/>
          <p:cNvSpPr/>
          <p:nvPr/>
        </p:nvSpPr>
        <p:spPr>
          <a:xfrm>
            <a:off x="1866900" y="11886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Etalon NFTs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g12df10202a8_0_555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Google Shape;750;g12df10202a8_0_555"/>
          <p:cNvSpPr txBox="1"/>
          <p:nvPr/>
        </p:nvSpPr>
        <p:spPr>
          <a:xfrm>
            <a:off x="1700068" y="3037075"/>
            <a:ext cx="6315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Většina projektů nějakým způsobem napodobuje marketing BAYC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merch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stejné platformy 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earn to play hry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staking a fungible tokeny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1" name="Google Shape;751;g12df10202a8_0_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068" y="1472200"/>
            <a:ext cx="3649080" cy="45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6" name="Google Shape;756;g12e515b02a7_0_2503"/>
          <p:cNvCxnSpPr/>
          <p:nvPr/>
        </p:nvCxnSpPr>
        <p:spPr>
          <a:xfrm>
            <a:off x="-48768" y="3355848"/>
            <a:ext cx="62178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7" name="Google Shape;757;g12e515b02a7_0_2503"/>
          <p:cNvSpPr txBox="1"/>
          <p:nvPr/>
        </p:nvSpPr>
        <p:spPr>
          <a:xfrm>
            <a:off x="650728" y="1136646"/>
            <a:ext cx="4867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ONLINE SVĚT</a:t>
            </a:r>
            <a:endParaRPr/>
          </a:p>
        </p:txBody>
      </p:sp>
      <p:cxnSp>
        <p:nvCxnSpPr>
          <p:cNvPr id="758" name="Google Shape;758;g12e515b02a7_0_2503"/>
          <p:cNvCxnSpPr/>
          <p:nvPr/>
        </p:nvCxnSpPr>
        <p:spPr>
          <a:xfrm>
            <a:off x="3055638" y="621792"/>
            <a:ext cx="0" cy="39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9" name="Google Shape;759;g12e515b02a7_0_2503"/>
          <p:cNvSpPr txBox="1"/>
          <p:nvPr/>
        </p:nvSpPr>
        <p:spPr>
          <a:xfrm>
            <a:off x="650728" y="4428486"/>
            <a:ext cx="4867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OFFCHAIN SVĚT</a:t>
            </a:r>
            <a:endParaRPr/>
          </a:p>
        </p:txBody>
      </p:sp>
      <p:cxnSp>
        <p:nvCxnSpPr>
          <p:cNvPr id="760" name="Google Shape;760;g12e515b02a7_0_2503"/>
          <p:cNvCxnSpPr/>
          <p:nvPr/>
        </p:nvCxnSpPr>
        <p:spPr>
          <a:xfrm>
            <a:off x="3055638" y="3913632"/>
            <a:ext cx="0" cy="391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1" name="Google Shape;761;g12e515b02a7_0_2503"/>
          <p:cNvSpPr txBox="1"/>
          <p:nvPr/>
        </p:nvSpPr>
        <p:spPr>
          <a:xfrm>
            <a:off x="1066694" y="2066328"/>
            <a:ext cx="3978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Online komunita, The Bathroom - kolaborativní pixel art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g12e515b02a7_0_2503"/>
          <p:cNvSpPr txBox="1"/>
          <p:nvPr/>
        </p:nvSpPr>
        <p:spPr>
          <a:xfrm>
            <a:off x="1066694" y="5358168"/>
            <a:ext cx="3978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Merch, Ape Fest, Bored and Hungry,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komerční autorská práva nad NFTs</a:t>
            </a:r>
            <a:endParaRPr/>
          </a:p>
        </p:txBody>
      </p:sp>
      <p:sp>
        <p:nvSpPr>
          <p:cNvPr id="763" name="Google Shape;763;g12e515b02a7_0_2503"/>
          <p:cNvSpPr/>
          <p:nvPr>
            <p:ph idx="3" type="pic"/>
          </p:nvPr>
        </p:nvSpPr>
        <p:spPr>
          <a:xfrm>
            <a:off x="6096000" y="-12192"/>
            <a:ext cx="6096000" cy="3379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764" name="Google Shape;764;g12e515b02a7_0_2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275" y="3355856"/>
            <a:ext cx="4247450" cy="318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12e515b02a7_0_2503"/>
          <p:cNvPicPr preferRelativeResize="0"/>
          <p:nvPr/>
        </p:nvPicPr>
        <p:blipFill rotWithShape="1">
          <a:blip r:embed="rId4">
            <a:alphaModFix/>
          </a:blip>
          <a:srcRect b="0" l="0" r="0" t="8725"/>
          <a:stretch/>
        </p:blipFill>
        <p:spPr>
          <a:xfrm>
            <a:off x="7020275" y="494600"/>
            <a:ext cx="4247451" cy="236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e515b02a7_0_3742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1" name="Google Shape;771;g12e515b02a7_0_3742"/>
          <p:cNvSpPr txBox="1"/>
          <p:nvPr>
            <p:ph type="title"/>
          </p:nvPr>
        </p:nvSpPr>
        <p:spPr>
          <a:xfrm>
            <a:off x="1700075" y="370350"/>
            <a:ext cx="99204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Kdo na tom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vydělal</a:t>
            </a:r>
            <a:r>
              <a:rPr lang="en-US"/>
              <a:t>?</a:t>
            </a:r>
            <a:endParaRPr/>
          </a:p>
        </p:txBody>
      </p:sp>
      <p:sp>
        <p:nvSpPr>
          <p:cNvPr id="772" name="Google Shape;772;g12e515b02a7_0_3742"/>
          <p:cNvSpPr/>
          <p:nvPr/>
        </p:nvSpPr>
        <p:spPr>
          <a:xfrm>
            <a:off x="1866900" y="11886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Odkaz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g12e515b02a7_0_3742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g12e515b02a7_0_3742"/>
          <p:cNvSpPr txBox="1"/>
          <p:nvPr/>
        </p:nvSpPr>
        <p:spPr>
          <a:xfrm>
            <a:off x="1700068" y="3037075"/>
            <a:ext cx="63153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Celebrity ne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Brzký příchozí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 0,08ETH na 86,8 ETH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 co neprodali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5" name="Google Shape;775;g12e515b02a7_0_3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425" y="2236875"/>
            <a:ext cx="6470751" cy="33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e515b02a7_0_3"/>
          <p:cNvSpPr/>
          <p:nvPr/>
        </p:nvSpPr>
        <p:spPr>
          <a:xfrm>
            <a:off x="1866900" y="2863741"/>
            <a:ext cx="2357400" cy="28836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g12e515b02a7_0_3"/>
          <p:cNvSpPr/>
          <p:nvPr/>
        </p:nvSpPr>
        <p:spPr>
          <a:xfrm>
            <a:off x="4323558" y="2863741"/>
            <a:ext cx="2357400" cy="2883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g12e515b02a7_0_3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g12e515b02a7_0_3"/>
          <p:cNvSpPr txBox="1"/>
          <p:nvPr>
            <p:ph type="title"/>
          </p:nvPr>
        </p:nvSpPr>
        <p:spPr>
          <a:xfrm>
            <a:off x="1866900" y="996124"/>
            <a:ext cx="42291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Struktura prezentace</a:t>
            </a:r>
            <a:r>
              <a:rPr lang="en-US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3" name="Google Shape;433;g12e515b02a7_0_3"/>
          <p:cNvSpPr txBox="1"/>
          <p:nvPr/>
        </p:nvSpPr>
        <p:spPr>
          <a:xfrm>
            <a:off x="2015509" y="4158646"/>
            <a:ext cx="2068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Fáze prodeje a základní terminologie NFT kolekcí</a:t>
            </a:r>
            <a:endParaRPr/>
          </a:p>
        </p:txBody>
      </p:sp>
      <p:sp>
        <p:nvSpPr>
          <p:cNvPr id="434" name="Google Shape;434;g12e515b02a7_0_3"/>
          <p:cNvSpPr txBox="1"/>
          <p:nvPr/>
        </p:nvSpPr>
        <p:spPr>
          <a:xfrm>
            <a:off x="2015509" y="3836681"/>
            <a:ext cx="2068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Jak se prodávají NFTs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g12e515b02a7_0_3"/>
          <p:cNvSpPr txBox="1"/>
          <p:nvPr/>
        </p:nvSpPr>
        <p:spPr>
          <a:xfrm>
            <a:off x="2015509" y="3148233"/>
            <a:ext cx="206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3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g12e515b02a7_0_3"/>
          <p:cNvSpPr txBox="1"/>
          <p:nvPr/>
        </p:nvSpPr>
        <p:spPr>
          <a:xfrm>
            <a:off x="4472167" y="4158646"/>
            <a:ext cx="20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Jak se 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znuděné</a:t>
            </a: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opice stali nejúsoěšnější NFT kolekci a kulturním fenoménem</a:t>
            </a:r>
            <a:endParaRPr/>
          </a:p>
        </p:txBody>
      </p:sp>
      <p:sp>
        <p:nvSpPr>
          <p:cNvPr id="437" name="Google Shape;437;g12e515b02a7_0_3"/>
          <p:cNvSpPr txBox="1"/>
          <p:nvPr/>
        </p:nvSpPr>
        <p:spPr>
          <a:xfrm>
            <a:off x="4472167" y="3836681"/>
            <a:ext cx="2068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 jsou BAYC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g12e515b02a7_0_3"/>
          <p:cNvSpPr txBox="1"/>
          <p:nvPr/>
        </p:nvSpPr>
        <p:spPr>
          <a:xfrm>
            <a:off x="4472167" y="3148233"/>
            <a:ext cx="206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9" name="Google Shape;439;g12e515b02a7_0_3"/>
          <p:cNvSpPr/>
          <p:nvPr/>
        </p:nvSpPr>
        <p:spPr>
          <a:xfrm>
            <a:off x="6780216" y="2863741"/>
            <a:ext cx="2357400" cy="28836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g12e515b02a7_0_3"/>
          <p:cNvSpPr txBox="1"/>
          <p:nvPr/>
        </p:nvSpPr>
        <p:spPr>
          <a:xfrm>
            <a:off x="6928825" y="4158646"/>
            <a:ext cx="206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Od launche až po dnešek</a:t>
            </a:r>
            <a:endParaRPr/>
          </a:p>
        </p:txBody>
      </p:sp>
      <p:sp>
        <p:nvSpPr>
          <p:cNvPr id="441" name="Google Shape;441;g12e515b02a7_0_3"/>
          <p:cNvSpPr txBox="1"/>
          <p:nvPr/>
        </p:nvSpPr>
        <p:spPr>
          <a:xfrm>
            <a:off x="6928825" y="3836681"/>
            <a:ext cx="2068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Časová osa BAYC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g12e515b02a7_0_3"/>
          <p:cNvSpPr txBox="1"/>
          <p:nvPr/>
        </p:nvSpPr>
        <p:spPr>
          <a:xfrm>
            <a:off x="6928825" y="3148233"/>
            <a:ext cx="206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3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g12e515b02a7_0_3"/>
          <p:cNvSpPr/>
          <p:nvPr/>
        </p:nvSpPr>
        <p:spPr>
          <a:xfrm>
            <a:off x="9236874" y="2863741"/>
            <a:ext cx="2357400" cy="28836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g12e515b02a7_0_3"/>
          <p:cNvSpPr txBox="1"/>
          <p:nvPr/>
        </p:nvSpPr>
        <p:spPr>
          <a:xfrm>
            <a:off x="9385483" y="4158646"/>
            <a:ext cx="206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BAYC jako etalon NFTs</a:t>
            </a:r>
            <a:endParaRPr/>
          </a:p>
        </p:txBody>
      </p:sp>
      <p:sp>
        <p:nvSpPr>
          <p:cNvPr id="445" name="Google Shape;445;g12e515b02a7_0_3"/>
          <p:cNvSpPr txBox="1"/>
          <p:nvPr/>
        </p:nvSpPr>
        <p:spPr>
          <a:xfrm>
            <a:off x="9385483" y="3836681"/>
            <a:ext cx="2068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Odkaz a vliv BAYC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g12e515b02a7_0_3"/>
          <p:cNvSpPr txBox="1"/>
          <p:nvPr/>
        </p:nvSpPr>
        <p:spPr>
          <a:xfrm>
            <a:off x="9385483" y="3148233"/>
            <a:ext cx="206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3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df10202a8_0_49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52" name="Google Shape;452;g12df10202a8_0_490"/>
          <p:cNvSpPr/>
          <p:nvPr/>
        </p:nvSpPr>
        <p:spPr>
          <a:xfrm>
            <a:off x="321275" y="315279"/>
            <a:ext cx="12192000" cy="6858000"/>
          </a:xfrm>
          <a:prstGeom prst="rect">
            <a:avLst/>
          </a:prstGeom>
          <a:solidFill>
            <a:schemeClr val="accent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g12df10202a8_0_490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454" name="Google Shape;454;g12df10202a8_0_490"/>
          <p:cNvCxnSpPr/>
          <p:nvPr/>
        </p:nvCxnSpPr>
        <p:spPr>
          <a:xfrm>
            <a:off x="98611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" name="Google Shape;455;g12df10202a8_0_490"/>
          <p:cNvCxnSpPr/>
          <p:nvPr/>
        </p:nvCxnSpPr>
        <p:spPr>
          <a:xfrm>
            <a:off x="468887" y="3262747"/>
            <a:ext cx="0" cy="345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g12df10202a8_0_490"/>
          <p:cNvCxnSpPr/>
          <p:nvPr/>
        </p:nvCxnSpPr>
        <p:spPr>
          <a:xfrm>
            <a:off x="516593" y="3262747"/>
            <a:ext cx="0" cy="345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g12df10202a8_0_490"/>
          <p:cNvSpPr txBox="1"/>
          <p:nvPr/>
        </p:nvSpPr>
        <p:spPr>
          <a:xfrm>
            <a:off x="1866899" y="3049354"/>
            <a:ext cx="65442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Jak se prodávají NFTs</a:t>
            </a:r>
            <a:endParaRPr b="1" i="0" sz="44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g12df10202a8_0_490"/>
          <p:cNvSpPr txBox="1"/>
          <p:nvPr/>
        </p:nvSpPr>
        <p:spPr>
          <a:xfrm>
            <a:off x="1866900" y="4292711"/>
            <a:ext cx="4229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 je to mint, presale nebo  royalties?  Základ NFT </a:t>
            </a:r>
            <a:r>
              <a:rPr lang="en-US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termin</a:t>
            </a: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ologie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2df10202a8_0_490"/>
          <p:cNvSpPr/>
          <p:nvPr/>
        </p:nvSpPr>
        <p:spPr>
          <a:xfrm rot="-5400000">
            <a:off x="10464012" y="3237297"/>
            <a:ext cx="383400" cy="383400"/>
          </a:xfrm>
          <a:custGeom>
            <a:rect b="b" l="l" r="r" t="t"/>
            <a:pathLst>
              <a:path extrusionOk="0" h="21600" w="21600">
                <a:moveTo>
                  <a:pt x="12973" y="235"/>
                </a:moveTo>
                <a:cubicBezTo>
                  <a:pt x="12909" y="205"/>
                  <a:pt x="12839" y="184"/>
                  <a:pt x="12764" y="184"/>
                </a:cubicBezTo>
                <a:cubicBezTo>
                  <a:pt x="12492" y="184"/>
                  <a:pt x="12273" y="405"/>
                  <a:pt x="12273" y="675"/>
                </a:cubicBezTo>
                <a:cubicBezTo>
                  <a:pt x="12273" y="946"/>
                  <a:pt x="12492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5"/>
                  <a:pt x="9107" y="184"/>
                  <a:pt x="8836" y="184"/>
                </a:cubicBezTo>
                <a:cubicBezTo>
                  <a:pt x="8761" y="184"/>
                  <a:pt x="8691" y="205"/>
                  <a:pt x="8626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1" y="9818"/>
                  <a:pt x="6382" y="10038"/>
                  <a:pt x="6382" y="10309"/>
                </a:cubicBezTo>
                <a:cubicBezTo>
                  <a:pt x="6382" y="10445"/>
                  <a:pt x="6436" y="10568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8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4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2" y="9874"/>
                  <a:pt x="7009" y="9818"/>
                  <a:pt x="6873" y="9818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g12df10202a8_0_490"/>
          <p:cNvSpPr txBox="1"/>
          <p:nvPr/>
        </p:nvSpPr>
        <p:spPr>
          <a:xfrm>
            <a:off x="10578774" y="3185909"/>
            <a:ext cx="1041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</a:t>
            </a:r>
            <a:endParaRPr b="0" i="0" sz="14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df10202a8_0_503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g12df10202a8_0_503"/>
          <p:cNvSpPr txBox="1"/>
          <p:nvPr>
            <p:ph type="title"/>
          </p:nvPr>
        </p:nvSpPr>
        <p:spPr>
          <a:xfrm>
            <a:off x="1700075" y="370350"/>
            <a:ext cx="99204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Mint</a:t>
            </a:r>
            <a:endParaRPr/>
          </a:p>
        </p:txBody>
      </p:sp>
      <p:sp>
        <p:nvSpPr>
          <p:cNvPr id="467" name="Google Shape;467;g12df10202a8_0_503"/>
          <p:cNvSpPr/>
          <p:nvPr/>
        </p:nvSpPr>
        <p:spPr>
          <a:xfrm>
            <a:off x="1866900" y="11886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fáze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g12df10202a8_0_503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g12df10202a8_0_503"/>
          <p:cNvSpPr txBox="1"/>
          <p:nvPr/>
        </p:nvSpPr>
        <p:spPr>
          <a:xfrm>
            <a:off x="1567500" y="2359213"/>
            <a:ext cx="49824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rvní částí prodeje bývá mint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generování NFTs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kupující neví co kupuje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platí se předem určená cena a gas fees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 jsou to gas fees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výhody a nevýhody mintingu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g12df10202a8_0_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450" y="2229362"/>
            <a:ext cx="4019399" cy="23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e515b02a7_0_3751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g12e515b02a7_0_3751"/>
          <p:cNvSpPr txBox="1"/>
          <p:nvPr>
            <p:ph type="title"/>
          </p:nvPr>
        </p:nvSpPr>
        <p:spPr>
          <a:xfrm>
            <a:off x="1700075" y="370350"/>
            <a:ext cx="99204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Mint </a:t>
            </a:r>
            <a:r>
              <a:rPr lang="en-US"/>
              <a:t>- technicky</a:t>
            </a:r>
            <a:endParaRPr/>
          </a:p>
        </p:txBody>
      </p:sp>
      <p:sp>
        <p:nvSpPr>
          <p:cNvPr id="477" name="Google Shape;477;g12e515b02a7_0_3751"/>
          <p:cNvSpPr/>
          <p:nvPr/>
        </p:nvSpPr>
        <p:spPr>
          <a:xfrm>
            <a:off x="1866900" y="11886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AutoNum type="arabicPeriod"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fáze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g12e515b02a7_0_3751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g12e515b02a7_0_3751"/>
          <p:cNvSpPr txBox="1"/>
          <p:nvPr/>
        </p:nvSpPr>
        <p:spPr>
          <a:xfrm>
            <a:off x="1567500" y="2359329"/>
            <a:ext cx="49824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Mint </a:t>
            </a:r>
            <a:r>
              <a:rPr i="1"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většinou 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probíhá na webových 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stránkách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NFT kolekce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podporováno i některými tržišti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kupující se přihlásí skrz svou peněženku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 mobile skrz zabudovaný prohlížeč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poté se NFT nachází v peněžence kupujícího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0" name="Google Shape;480;g12e515b02a7_0_37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5450" y="2229362"/>
            <a:ext cx="4019399" cy="23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df10202a8_0_512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g12df10202a8_0_512"/>
          <p:cNvSpPr txBox="1"/>
          <p:nvPr>
            <p:ph type="title"/>
          </p:nvPr>
        </p:nvSpPr>
        <p:spPr>
          <a:xfrm>
            <a:off x="1700075" y="370350"/>
            <a:ext cx="99204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Presale</a:t>
            </a:r>
            <a:endParaRPr/>
          </a:p>
        </p:txBody>
      </p:sp>
      <p:sp>
        <p:nvSpPr>
          <p:cNvPr id="487" name="Google Shape;487;g12df10202a8_0_512"/>
          <p:cNvSpPr/>
          <p:nvPr/>
        </p:nvSpPr>
        <p:spPr>
          <a:xfrm>
            <a:off x="1866900" y="11886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Předprodej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g12df10202a8_0_512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g12df10202a8_0_512"/>
          <p:cNvSpPr txBox="1"/>
          <p:nvPr/>
        </p:nvSpPr>
        <p:spPr>
          <a:xfrm>
            <a:off x="1700075" y="2534700"/>
            <a:ext cx="49839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Vyh</a:t>
            </a:r>
            <a:r>
              <a:rPr lang="en-US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ý</a:t>
            </a: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bá se rizikům mintu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Již vygenerované NFTs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Odměňuje rané příchozí do komunity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Whitelists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Dřív než veřejnost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0" name="Google Shape;490;g12df10202a8_0_512"/>
          <p:cNvPicPr preferRelativeResize="0"/>
          <p:nvPr/>
        </p:nvPicPr>
        <p:blipFill rotWithShape="1">
          <a:blip r:embed="rId3">
            <a:alphaModFix/>
          </a:blip>
          <a:srcRect b="9090" l="0" r="0" t="0"/>
          <a:stretch/>
        </p:blipFill>
        <p:spPr>
          <a:xfrm>
            <a:off x="7037175" y="2216775"/>
            <a:ext cx="3714750" cy="24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df10202a8_0_521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6" name="Google Shape;496;g12df10202a8_0_521"/>
          <p:cNvSpPr txBox="1"/>
          <p:nvPr>
            <p:ph type="title"/>
          </p:nvPr>
        </p:nvSpPr>
        <p:spPr>
          <a:xfrm>
            <a:off x="1700075" y="370350"/>
            <a:ext cx="99204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/>
              <a:t>Public sale/mint</a:t>
            </a:r>
            <a:endParaRPr/>
          </a:p>
        </p:txBody>
      </p:sp>
      <p:sp>
        <p:nvSpPr>
          <p:cNvPr id="497" name="Google Shape;497;g12df10202a8_0_521"/>
          <p:cNvSpPr/>
          <p:nvPr/>
        </p:nvSpPr>
        <p:spPr>
          <a:xfrm>
            <a:off x="1866900" y="11886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veřejný prodej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g12df10202a8_0_521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g12df10202a8_0_521"/>
          <p:cNvSpPr txBox="1"/>
          <p:nvPr/>
        </p:nvSpPr>
        <p:spPr>
          <a:xfrm>
            <a:off x="1700068" y="1911925"/>
            <a:ext cx="631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238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Veřejný prodej dostupný všem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g12df10202a8_0_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075" y="2598784"/>
            <a:ext cx="9722700" cy="320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12df10202a8_0_530"/>
          <p:cNvPicPr preferRelativeResize="0"/>
          <p:nvPr/>
        </p:nvPicPr>
        <p:blipFill rotWithShape="1">
          <a:blip r:embed="rId3">
            <a:alphaModFix/>
          </a:blip>
          <a:srcRect b="0" l="0" r="0" t="14850"/>
          <a:stretch/>
        </p:blipFill>
        <p:spPr>
          <a:xfrm>
            <a:off x="6396954" y="1482950"/>
            <a:ext cx="5135700" cy="4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2df10202a8_0_530"/>
          <p:cNvSpPr txBox="1"/>
          <p:nvPr>
            <p:ph idx="12" type="sldNum"/>
          </p:nvPr>
        </p:nvSpPr>
        <p:spPr>
          <a:xfrm>
            <a:off x="235873" y="6418877"/>
            <a:ext cx="513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g12df10202a8_0_530"/>
          <p:cNvSpPr txBox="1"/>
          <p:nvPr>
            <p:ph type="title"/>
          </p:nvPr>
        </p:nvSpPr>
        <p:spPr>
          <a:xfrm>
            <a:off x="1700075" y="370350"/>
            <a:ext cx="99204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Secondary sale</a:t>
            </a:r>
            <a:endParaRPr/>
          </a:p>
        </p:txBody>
      </p:sp>
      <p:sp>
        <p:nvSpPr>
          <p:cNvPr id="508" name="Google Shape;508;g12df10202a8_0_530"/>
          <p:cNvSpPr/>
          <p:nvPr/>
        </p:nvSpPr>
        <p:spPr>
          <a:xfrm>
            <a:off x="1866900" y="1188625"/>
            <a:ext cx="1288200" cy="2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6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Royalties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g12df10202a8_0_530"/>
          <p:cNvSpPr/>
          <p:nvPr/>
        </p:nvSpPr>
        <p:spPr>
          <a:xfrm flipH="1" rot="10800000">
            <a:off x="3001412" y="1482939"/>
            <a:ext cx="153600" cy="153600"/>
          </a:xfrm>
          <a:prstGeom prst="rtTriangle">
            <a:avLst/>
          </a:prstGeom>
          <a:solidFill>
            <a:srgbClr val="8867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g12df10202a8_0_530"/>
          <p:cNvSpPr txBox="1"/>
          <p:nvPr/>
        </p:nvSpPr>
        <p:spPr>
          <a:xfrm>
            <a:off x="1700068" y="2424400"/>
            <a:ext cx="63153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Sekundární prodej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Listing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OpenSea atd.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Royalties v řádu jednotek procent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Royalties jdou autorovi projektu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Charity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DAO</a:t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&amp;D-Powerpoint Template_16x9">
  <a:themeElements>
    <a:clrScheme name="Vlastní 2">
      <a:dk1>
        <a:srgbClr val="142A44"/>
      </a:dk1>
      <a:lt1>
        <a:srgbClr val="FFFFFF"/>
      </a:lt1>
      <a:dk2>
        <a:srgbClr val="142A44"/>
      </a:dk2>
      <a:lt2>
        <a:srgbClr val="FFFFFF"/>
      </a:lt2>
      <a:accent1>
        <a:srgbClr val="B68A3A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2016-11-10T06:07:03Z</dcterms:created>
  <dc:creator>Dublin_Design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0x01010046B4CBA8752D9E4DAB4BFA44C0B23516</vt:lpwstr>
  </property>
</Properties>
</file>